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3" r:id="rId3"/>
    <p:sldId id="267" r:id="rId4"/>
    <p:sldId id="272" r:id="rId5"/>
  </p:sldIdLst>
  <p:sldSz cx="6858000" cy="9906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84" autoAdjust="0"/>
    <p:restoredTop sz="94660"/>
  </p:normalViewPr>
  <p:slideViewPr>
    <p:cSldViewPr>
      <p:cViewPr>
        <p:scale>
          <a:sx n="100" d="100"/>
          <a:sy n="100" d="100"/>
        </p:scale>
        <p:origin x="2346" y="-63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1536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307962"/>
            <a:ext cx="7772400" cy="15925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210050"/>
            <a:ext cx="6400800" cy="18986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69672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35703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97526"/>
            <a:ext cx="2057400" cy="633915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97526"/>
            <a:ext cx="6019800" cy="633915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69899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38516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4" y="4774144"/>
            <a:ext cx="7772400" cy="1475581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4" y="3148940"/>
            <a:ext cx="7772400" cy="1625203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11286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670120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63039"/>
            <a:ext cx="4040188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356115"/>
            <a:ext cx="4040188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663039"/>
            <a:ext cx="4041776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356115"/>
            <a:ext cx="4041776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26703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38015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0266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5804"/>
            <a:ext cx="3008314" cy="125888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95806"/>
            <a:ext cx="5111750" cy="6340872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554693"/>
            <a:ext cx="3008314" cy="5081985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04906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5200650"/>
            <a:ext cx="5486400" cy="613966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63840"/>
            <a:ext cx="5486400" cy="44577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814616"/>
            <a:ext cx="5486400" cy="871934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44383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55D0745-D06B-40E9-8076-88FBEBB59207}"/>
              </a:ext>
            </a:extLst>
          </p:cNvPr>
          <p:cNvGrpSpPr/>
          <p:nvPr/>
        </p:nvGrpSpPr>
        <p:grpSpPr>
          <a:xfrm>
            <a:off x="341313" y="967241"/>
            <a:ext cx="6174241" cy="7682366"/>
            <a:chOff x="341313" y="967241"/>
            <a:chExt cx="6174241" cy="7682366"/>
          </a:xfrm>
        </p:grpSpPr>
        <p:sp>
          <p:nvSpPr>
            <p:cNvPr id="60" name="Freeform 289"/>
            <p:cNvSpPr>
              <a:spLocks/>
            </p:cNvSpPr>
            <p:nvPr/>
          </p:nvSpPr>
          <p:spPr bwMode="auto">
            <a:xfrm>
              <a:off x="1885724" y="6238875"/>
              <a:ext cx="1478643" cy="2378982"/>
            </a:xfrm>
            <a:custGeom>
              <a:avLst/>
              <a:gdLst>
                <a:gd name="connsiteX0" fmla="*/ 0 w 2070100"/>
                <a:gd name="connsiteY0" fmla="*/ 0 h 3330575"/>
                <a:gd name="connsiteX1" fmla="*/ 225425 w 2070100"/>
                <a:gd name="connsiteY1" fmla="*/ 44450 h 3330575"/>
                <a:gd name="connsiteX2" fmla="*/ 315913 w 2070100"/>
                <a:gd name="connsiteY2" fmla="*/ 269875 h 3330575"/>
                <a:gd name="connsiteX3" fmla="*/ 450850 w 2070100"/>
                <a:gd name="connsiteY3" fmla="*/ 404813 h 3330575"/>
                <a:gd name="connsiteX4" fmla="*/ 539750 w 2070100"/>
                <a:gd name="connsiteY4" fmla="*/ 314325 h 3330575"/>
                <a:gd name="connsiteX5" fmla="*/ 585788 w 2070100"/>
                <a:gd name="connsiteY5" fmla="*/ 134938 h 3330575"/>
                <a:gd name="connsiteX6" fmla="*/ 720725 w 2070100"/>
                <a:gd name="connsiteY6" fmla="*/ 134938 h 3330575"/>
                <a:gd name="connsiteX7" fmla="*/ 990600 w 2070100"/>
                <a:gd name="connsiteY7" fmla="*/ 44450 h 3330575"/>
                <a:gd name="connsiteX8" fmla="*/ 1081088 w 2070100"/>
                <a:gd name="connsiteY8" fmla="*/ 134938 h 3330575"/>
                <a:gd name="connsiteX9" fmla="*/ 1350963 w 2070100"/>
                <a:gd name="connsiteY9" fmla="*/ 225425 h 3330575"/>
                <a:gd name="connsiteX10" fmla="*/ 1395413 w 2070100"/>
                <a:gd name="connsiteY10" fmla="*/ 90488 h 3330575"/>
                <a:gd name="connsiteX11" fmla="*/ 1620838 w 2070100"/>
                <a:gd name="connsiteY11" fmla="*/ 225425 h 3330575"/>
                <a:gd name="connsiteX12" fmla="*/ 1665288 w 2070100"/>
                <a:gd name="connsiteY12" fmla="*/ 314325 h 3330575"/>
                <a:gd name="connsiteX13" fmla="*/ 1800225 w 2070100"/>
                <a:gd name="connsiteY13" fmla="*/ 674687 h 3330575"/>
                <a:gd name="connsiteX14" fmla="*/ 2070100 w 2070100"/>
                <a:gd name="connsiteY14" fmla="*/ 1079500 h 3330575"/>
                <a:gd name="connsiteX15" fmla="*/ 2070100 w 2070100"/>
                <a:gd name="connsiteY15" fmla="*/ 1349375 h 3330575"/>
                <a:gd name="connsiteX16" fmla="*/ 1890713 w 2070100"/>
                <a:gd name="connsiteY16" fmla="*/ 1395413 h 3330575"/>
                <a:gd name="connsiteX17" fmla="*/ 1800225 w 2070100"/>
                <a:gd name="connsiteY17" fmla="*/ 1485900 h 3330575"/>
                <a:gd name="connsiteX18" fmla="*/ 1800225 w 2070100"/>
                <a:gd name="connsiteY18" fmla="*/ 1620837 h 3330575"/>
                <a:gd name="connsiteX19" fmla="*/ 1711325 w 2070100"/>
                <a:gd name="connsiteY19" fmla="*/ 1574800 h 3330575"/>
                <a:gd name="connsiteX20" fmla="*/ 1665288 w 2070100"/>
                <a:gd name="connsiteY20" fmla="*/ 1665287 h 3330575"/>
                <a:gd name="connsiteX21" fmla="*/ 1574800 w 2070100"/>
                <a:gd name="connsiteY21" fmla="*/ 1665287 h 3330575"/>
                <a:gd name="connsiteX22" fmla="*/ 1574800 w 2070100"/>
                <a:gd name="connsiteY22" fmla="*/ 1935163 h 3330575"/>
                <a:gd name="connsiteX23" fmla="*/ 1530350 w 2070100"/>
                <a:gd name="connsiteY23" fmla="*/ 1890713 h 3330575"/>
                <a:gd name="connsiteX24" fmla="*/ 1485900 w 2070100"/>
                <a:gd name="connsiteY24" fmla="*/ 2070100 h 3330575"/>
                <a:gd name="connsiteX25" fmla="*/ 1395413 w 2070100"/>
                <a:gd name="connsiteY25" fmla="*/ 2114550 h 3330575"/>
                <a:gd name="connsiteX26" fmla="*/ 1395413 w 2070100"/>
                <a:gd name="connsiteY26" fmla="*/ 2249487 h 3330575"/>
                <a:gd name="connsiteX27" fmla="*/ 1530350 w 2070100"/>
                <a:gd name="connsiteY27" fmla="*/ 2295525 h 3330575"/>
                <a:gd name="connsiteX28" fmla="*/ 1395413 w 2070100"/>
                <a:gd name="connsiteY28" fmla="*/ 2474913 h 3330575"/>
                <a:gd name="connsiteX29" fmla="*/ 1439863 w 2070100"/>
                <a:gd name="connsiteY29" fmla="*/ 2565400 h 3330575"/>
                <a:gd name="connsiteX30" fmla="*/ 1395413 w 2070100"/>
                <a:gd name="connsiteY30" fmla="*/ 2655887 h 3330575"/>
                <a:gd name="connsiteX31" fmla="*/ 1304925 w 2070100"/>
                <a:gd name="connsiteY31" fmla="*/ 2609850 h 3330575"/>
                <a:gd name="connsiteX32" fmla="*/ 1216025 w 2070100"/>
                <a:gd name="connsiteY32" fmla="*/ 2700337 h 3330575"/>
                <a:gd name="connsiteX33" fmla="*/ 1216025 w 2070100"/>
                <a:gd name="connsiteY33" fmla="*/ 2835275 h 3330575"/>
                <a:gd name="connsiteX34" fmla="*/ 1125538 w 2070100"/>
                <a:gd name="connsiteY34" fmla="*/ 2970213 h 3330575"/>
                <a:gd name="connsiteX35" fmla="*/ 1169988 w 2070100"/>
                <a:gd name="connsiteY35" fmla="*/ 3060700 h 3330575"/>
                <a:gd name="connsiteX36" fmla="*/ 1169988 w 2070100"/>
                <a:gd name="connsiteY36" fmla="*/ 3149600 h 3330575"/>
                <a:gd name="connsiteX37" fmla="*/ 1081088 w 2070100"/>
                <a:gd name="connsiteY37" fmla="*/ 3330575 h 3330575"/>
                <a:gd name="connsiteX38" fmla="*/ 946150 w 2070100"/>
                <a:gd name="connsiteY38" fmla="*/ 3240087 h 3330575"/>
                <a:gd name="connsiteX39" fmla="*/ 855663 w 2070100"/>
                <a:gd name="connsiteY39" fmla="*/ 3286125 h 3330575"/>
                <a:gd name="connsiteX40" fmla="*/ 855663 w 2070100"/>
                <a:gd name="connsiteY40" fmla="*/ 3149600 h 3330575"/>
                <a:gd name="connsiteX41" fmla="*/ 811213 w 2070100"/>
                <a:gd name="connsiteY41" fmla="*/ 3105150 h 3330575"/>
                <a:gd name="connsiteX42" fmla="*/ 811213 w 2070100"/>
                <a:gd name="connsiteY42" fmla="*/ 2970213 h 3330575"/>
                <a:gd name="connsiteX43" fmla="*/ 674688 w 2070100"/>
                <a:gd name="connsiteY43" fmla="*/ 2970213 h 3330575"/>
                <a:gd name="connsiteX44" fmla="*/ 585788 w 2070100"/>
                <a:gd name="connsiteY44" fmla="*/ 2700337 h 3330575"/>
                <a:gd name="connsiteX45" fmla="*/ 674688 w 2070100"/>
                <a:gd name="connsiteY45" fmla="*/ 2655887 h 3330575"/>
                <a:gd name="connsiteX46" fmla="*/ 539750 w 2070100"/>
                <a:gd name="connsiteY46" fmla="*/ 2565400 h 3330575"/>
                <a:gd name="connsiteX47" fmla="*/ 450850 w 2070100"/>
                <a:gd name="connsiteY47" fmla="*/ 2565400 h 3330575"/>
                <a:gd name="connsiteX48" fmla="*/ 360363 w 2070100"/>
                <a:gd name="connsiteY48" fmla="*/ 2386013 h 3330575"/>
                <a:gd name="connsiteX49" fmla="*/ 450850 w 2070100"/>
                <a:gd name="connsiteY49" fmla="*/ 2249487 h 3330575"/>
                <a:gd name="connsiteX50" fmla="*/ 404813 w 2070100"/>
                <a:gd name="connsiteY50" fmla="*/ 1979613 h 3330575"/>
                <a:gd name="connsiteX51" fmla="*/ 518638 w 2070100"/>
                <a:gd name="connsiteY51" fmla="*/ 1951656 h 3330575"/>
                <a:gd name="connsiteX52" fmla="*/ 404812 w 2070100"/>
                <a:gd name="connsiteY52" fmla="*/ 1979612 h 3330575"/>
                <a:gd name="connsiteX53" fmla="*/ 404812 w 2070100"/>
                <a:gd name="connsiteY53" fmla="*/ 1620837 h 3330575"/>
                <a:gd name="connsiteX54" fmla="*/ 360362 w 2070100"/>
                <a:gd name="connsiteY54" fmla="*/ 1439862 h 3330575"/>
                <a:gd name="connsiteX55" fmla="*/ 539750 w 2070100"/>
                <a:gd name="connsiteY55" fmla="*/ 1304925 h 3330575"/>
                <a:gd name="connsiteX56" fmla="*/ 720725 w 2070100"/>
                <a:gd name="connsiteY56" fmla="*/ 944563 h 3330575"/>
                <a:gd name="connsiteX57" fmla="*/ 630238 w 2070100"/>
                <a:gd name="connsiteY57" fmla="*/ 855663 h 3330575"/>
                <a:gd name="connsiteX58" fmla="*/ 585788 w 2070100"/>
                <a:gd name="connsiteY58" fmla="*/ 630237 h 3330575"/>
                <a:gd name="connsiteX59" fmla="*/ 450850 w 2070100"/>
                <a:gd name="connsiteY59" fmla="*/ 585787 h 3330575"/>
                <a:gd name="connsiteX60" fmla="*/ 315913 w 2070100"/>
                <a:gd name="connsiteY60" fmla="*/ 404813 h 3330575"/>
                <a:gd name="connsiteX61" fmla="*/ 180975 w 2070100"/>
                <a:gd name="connsiteY61" fmla="*/ 404813 h 3330575"/>
                <a:gd name="connsiteX62" fmla="*/ 0 w 2070100"/>
                <a:gd name="connsiteY62" fmla="*/ 90488 h 3330575"/>
                <a:gd name="connsiteX63" fmla="*/ 0 w 2070100"/>
                <a:gd name="connsiteY63" fmla="*/ 0 h 3330575"/>
                <a:gd name="connsiteX0" fmla="*/ 0 w 2070100"/>
                <a:gd name="connsiteY0" fmla="*/ 0 h 3330575"/>
                <a:gd name="connsiteX1" fmla="*/ 225425 w 2070100"/>
                <a:gd name="connsiteY1" fmla="*/ 44450 h 3330575"/>
                <a:gd name="connsiteX2" fmla="*/ 315913 w 2070100"/>
                <a:gd name="connsiteY2" fmla="*/ 269875 h 3330575"/>
                <a:gd name="connsiteX3" fmla="*/ 450850 w 2070100"/>
                <a:gd name="connsiteY3" fmla="*/ 404813 h 3330575"/>
                <a:gd name="connsiteX4" fmla="*/ 539750 w 2070100"/>
                <a:gd name="connsiteY4" fmla="*/ 314325 h 3330575"/>
                <a:gd name="connsiteX5" fmla="*/ 585788 w 2070100"/>
                <a:gd name="connsiteY5" fmla="*/ 134938 h 3330575"/>
                <a:gd name="connsiteX6" fmla="*/ 720725 w 2070100"/>
                <a:gd name="connsiteY6" fmla="*/ 134938 h 3330575"/>
                <a:gd name="connsiteX7" fmla="*/ 990600 w 2070100"/>
                <a:gd name="connsiteY7" fmla="*/ 44450 h 3330575"/>
                <a:gd name="connsiteX8" fmla="*/ 1081088 w 2070100"/>
                <a:gd name="connsiteY8" fmla="*/ 134938 h 3330575"/>
                <a:gd name="connsiteX9" fmla="*/ 1350963 w 2070100"/>
                <a:gd name="connsiteY9" fmla="*/ 225425 h 3330575"/>
                <a:gd name="connsiteX10" fmla="*/ 1395413 w 2070100"/>
                <a:gd name="connsiteY10" fmla="*/ 90488 h 3330575"/>
                <a:gd name="connsiteX11" fmla="*/ 1620838 w 2070100"/>
                <a:gd name="connsiteY11" fmla="*/ 225425 h 3330575"/>
                <a:gd name="connsiteX12" fmla="*/ 1665288 w 2070100"/>
                <a:gd name="connsiteY12" fmla="*/ 314325 h 3330575"/>
                <a:gd name="connsiteX13" fmla="*/ 1800225 w 2070100"/>
                <a:gd name="connsiteY13" fmla="*/ 674687 h 3330575"/>
                <a:gd name="connsiteX14" fmla="*/ 2070100 w 2070100"/>
                <a:gd name="connsiteY14" fmla="*/ 1079500 h 3330575"/>
                <a:gd name="connsiteX15" fmla="*/ 2070100 w 2070100"/>
                <a:gd name="connsiteY15" fmla="*/ 1349375 h 3330575"/>
                <a:gd name="connsiteX16" fmla="*/ 1890713 w 2070100"/>
                <a:gd name="connsiteY16" fmla="*/ 1395413 h 3330575"/>
                <a:gd name="connsiteX17" fmla="*/ 1800225 w 2070100"/>
                <a:gd name="connsiteY17" fmla="*/ 1485900 h 3330575"/>
                <a:gd name="connsiteX18" fmla="*/ 1800225 w 2070100"/>
                <a:gd name="connsiteY18" fmla="*/ 1620837 h 3330575"/>
                <a:gd name="connsiteX19" fmla="*/ 1711325 w 2070100"/>
                <a:gd name="connsiteY19" fmla="*/ 1574800 h 3330575"/>
                <a:gd name="connsiteX20" fmla="*/ 1665288 w 2070100"/>
                <a:gd name="connsiteY20" fmla="*/ 1665287 h 3330575"/>
                <a:gd name="connsiteX21" fmla="*/ 1574800 w 2070100"/>
                <a:gd name="connsiteY21" fmla="*/ 1665287 h 3330575"/>
                <a:gd name="connsiteX22" fmla="*/ 1574800 w 2070100"/>
                <a:gd name="connsiteY22" fmla="*/ 1935163 h 3330575"/>
                <a:gd name="connsiteX23" fmla="*/ 1530350 w 2070100"/>
                <a:gd name="connsiteY23" fmla="*/ 1890713 h 3330575"/>
                <a:gd name="connsiteX24" fmla="*/ 1485900 w 2070100"/>
                <a:gd name="connsiteY24" fmla="*/ 2070100 h 3330575"/>
                <a:gd name="connsiteX25" fmla="*/ 1395413 w 2070100"/>
                <a:gd name="connsiteY25" fmla="*/ 2114550 h 3330575"/>
                <a:gd name="connsiteX26" fmla="*/ 1395413 w 2070100"/>
                <a:gd name="connsiteY26" fmla="*/ 2249487 h 3330575"/>
                <a:gd name="connsiteX27" fmla="*/ 1530350 w 2070100"/>
                <a:gd name="connsiteY27" fmla="*/ 2295525 h 3330575"/>
                <a:gd name="connsiteX28" fmla="*/ 1395413 w 2070100"/>
                <a:gd name="connsiteY28" fmla="*/ 2474913 h 3330575"/>
                <a:gd name="connsiteX29" fmla="*/ 1439863 w 2070100"/>
                <a:gd name="connsiteY29" fmla="*/ 2565400 h 3330575"/>
                <a:gd name="connsiteX30" fmla="*/ 1395413 w 2070100"/>
                <a:gd name="connsiteY30" fmla="*/ 2655887 h 3330575"/>
                <a:gd name="connsiteX31" fmla="*/ 1304925 w 2070100"/>
                <a:gd name="connsiteY31" fmla="*/ 2609850 h 3330575"/>
                <a:gd name="connsiteX32" fmla="*/ 1216025 w 2070100"/>
                <a:gd name="connsiteY32" fmla="*/ 2700337 h 3330575"/>
                <a:gd name="connsiteX33" fmla="*/ 1216025 w 2070100"/>
                <a:gd name="connsiteY33" fmla="*/ 2835275 h 3330575"/>
                <a:gd name="connsiteX34" fmla="*/ 1125538 w 2070100"/>
                <a:gd name="connsiteY34" fmla="*/ 2970213 h 3330575"/>
                <a:gd name="connsiteX35" fmla="*/ 1169988 w 2070100"/>
                <a:gd name="connsiteY35" fmla="*/ 3060700 h 3330575"/>
                <a:gd name="connsiteX36" fmla="*/ 1169988 w 2070100"/>
                <a:gd name="connsiteY36" fmla="*/ 3149600 h 3330575"/>
                <a:gd name="connsiteX37" fmla="*/ 1081088 w 2070100"/>
                <a:gd name="connsiteY37" fmla="*/ 3330575 h 3330575"/>
                <a:gd name="connsiteX38" fmla="*/ 946150 w 2070100"/>
                <a:gd name="connsiteY38" fmla="*/ 3240087 h 3330575"/>
                <a:gd name="connsiteX39" fmla="*/ 855663 w 2070100"/>
                <a:gd name="connsiteY39" fmla="*/ 3286125 h 3330575"/>
                <a:gd name="connsiteX40" fmla="*/ 855663 w 2070100"/>
                <a:gd name="connsiteY40" fmla="*/ 3149600 h 3330575"/>
                <a:gd name="connsiteX41" fmla="*/ 811213 w 2070100"/>
                <a:gd name="connsiteY41" fmla="*/ 3105150 h 3330575"/>
                <a:gd name="connsiteX42" fmla="*/ 811213 w 2070100"/>
                <a:gd name="connsiteY42" fmla="*/ 2970213 h 3330575"/>
                <a:gd name="connsiteX43" fmla="*/ 674688 w 2070100"/>
                <a:gd name="connsiteY43" fmla="*/ 2970213 h 3330575"/>
                <a:gd name="connsiteX44" fmla="*/ 585788 w 2070100"/>
                <a:gd name="connsiteY44" fmla="*/ 2700337 h 3330575"/>
                <a:gd name="connsiteX45" fmla="*/ 674688 w 2070100"/>
                <a:gd name="connsiteY45" fmla="*/ 2655887 h 3330575"/>
                <a:gd name="connsiteX46" fmla="*/ 539750 w 2070100"/>
                <a:gd name="connsiteY46" fmla="*/ 2565400 h 3330575"/>
                <a:gd name="connsiteX47" fmla="*/ 450850 w 2070100"/>
                <a:gd name="connsiteY47" fmla="*/ 2565400 h 3330575"/>
                <a:gd name="connsiteX48" fmla="*/ 360363 w 2070100"/>
                <a:gd name="connsiteY48" fmla="*/ 2386013 h 3330575"/>
                <a:gd name="connsiteX49" fmla="*/ 450850 w 2070100"/>
                <a:gd name="connsiteY49" fmla="*/ 2249487 h 3330575"/>
                <a:gd name="connsiteX50" fmla="*/ 404813 w 2070100"/>
                <a:gd name="connsiteY50" fmla="*/ 1979613 h 3330575"/>
                <a:gd name="connsiteX51" fmla="*/ 404812 w 2070100"/>
                <a:gd name="connsiteY51" fmla="*/ 1979612 h 3330575"/>
                <a:gd name="connsiteX52" fmla="*/ 404812 w 2070100"/>
                <a:gd name="connsiteY52" fmla="*/ 1620837 h 3330575"/>
                <a:gd name="connsiteX53" fmla="*/ 360362 w 2070100"/>
                <a:gd name="connsiteY53" fmla="*/ 1439862 h 3330575"/>
                <a:gd name="connsiteX54" fmla="*/ 539750 w 2070100"/>
                <a:gd name="connsiteY54" fmla="*/ 1304925 h 3330575"/>
                <a:gd name="connsiteX55" fmla="*/ 720725 w 2070100"/>
                <a:gd name="connsiteY55" fmla="*/ 944563 h 3330575"/>
                <a:gd name="connsiteX56" fmla="*/ 630238 w 2070100"/>
                <a:gd name="connsiteY56" fmla="*/ 855663 h 3330575"/>
                <a:gd name="connsiteX57" fmla="*/ 585788 w 2070100"/>
                <a:gd name="connsiteY57" fmla="*/ 630237 h 3330575"/>
                <a:gd name="connsiteX58" fmla="*/ 450850 w 2070100"/>
                <a:gd name="connsiteY58" fmla="*/ 585787 h 3330575"/>
                <a:gd name="connsiteX59" fmla="*/ 315913 w 2070100"/>
                <a:gd name="connsiteY59" fmla="*/ 404813 h 3330575"/>
                <a:gd name="connsiteX60" fmla="*/ 180975 w 2070100"/>
                <a:gd name="connsiteY60" fmla="*/ 404813 h 3330575"/>
                <a:gd name="connsiteX61" fmla="*/ 0 w 2070100"/>
                <a:gd name="connsiteY61" fmla="*/ 90488 h 3330575"/>
                <a:gd name="connsiteX62" fmla="*/ 0 w 2070100"/>
                <a:gd name="connsiteY62" fmla="*/ 0 h 333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070100" h="3330575">
                  <a:moveTo>
                    <a:pt x="0" y="0"/>
                  </a:moveTo>
                  <a:lnTo>
                    <a:pt x="225425" y="44450"/>
                  </a:lnTo>
                  <a:lnTo>
                    <a:pt x="315913" y="269875"/>
                  </a:lnTo>
                  <a:lnTo>
                    <a:pt x="450850" y="404813"/>
                  </a:lnTo>
                  <a:lnTo>
                    <a:pt x="539750" y="314325"/>
                  </a:lnTo>
                  <a:lnTo>
                    <a:pt x="585788" y="134938"/>
                  </a:lnTo>
                  <a:lnTo>
                    <a:pt x="720725" y="134938"/>
                  </a:lnTo>
                  <a:lnTo>
                    <a:pt x="990600" y="44450"/>
                  </a:lnTo>
                  <a:lnTo>
                    <a:pt x="1081088" y="134938"/>
                  </a:lnTo>
                  <a:lnTo>
                    <a:pt x="1350963" y="225425"/>
                  </a:lnTo>
                  <a:lnTo>
                    <a:pt x="1395413" y="90488"/>
                  </a:lnTo>
                  <a:lnTo>
                    <a:pt x="1620838" y="225425"/>
                  </a:lnTo>
                  <a:lnTo>
                    <a:pt x="1665288" y="314325"/>
                  </a:lnTo>
                  <a:lnTo>
                    <a:pt x="1800225" y="674687"/>
                  </a:lnTo>
                  <a:lnTo>
                    <a:pt x="2070100" y="1079500"/>
                  </a:lnTo>
                  <a:lnTo>
                    <a:pt x="2070100" y="1349375"/>
                  </a:lnTo>
                  <a:lnTo>
                    <a:pt x="1890713" y="1395413"/>
                  </a:lnTo>
                  <a:lnTo>
                    <a:pt x="1800225" y="1485900"/>
                  </a:lnTo>
                  <a:lnTo>
                    <a:pt x="1800225" y="1620837"/>
                  </a:lnTo>
                  <a:lnTo>
                    <a:pt x="1711325" y="1574800"/>
                  </a:lnTo>
                  <a:lnTo>
                    <a:pt x="1665288" y="1665287"/>
                  </a:lnTo>
                  <a:lnTo>
                    <a:pt x="1574800" y="1665287"/>
                  </a:lnTo>
                  <a:lnTo>
                    <a:pt x="1574800" y="1935163"/>
                  </a:lnTo>
                  <a:lnTo>
                    <a:pt x="1530350" y="1890713"/>
                  </a:lnTo>
                  <a:lnTo>
                    <a:pt x="1485900" y="2070100"/>
                  </a:lnTo>
                  <a:lnTo>
                    <a:pt x="1395413" y="2114550"/>
                  </a:lnTo>
                  <a:lnTo>
                    <a:pt x="1395413" y="2249487"/>
                  </a:lnTo>
                  <a:lnTo>
                    <a:pt x="1530350" y="2295525"/>
                  </a:lnTo>
                  <a:lnTo>
                    <a:pt x="1395413" y="2474913"/>
                  </a:lnTo>
                  <a:lnTo>
                    <a:pt x="1439863" y="2565400"/>
                  </a:lnTo>
                  <a:lnTo>
                    <a:pt x="1395413" y="2655887"/>
                  </a:lnTo>
                  <a:lnTo>
                    <a:pt x="1304925" y="2609850"/>
                  </a:lnTo>
                  <a:lnTo>
                    <a:pt x="1216025" y="2700337"/>
                  </a:lnTo>
                  <a:lnTo>
                    <a:pt x="1216025" y="2835275"/>
                  </a:lnTo>
                  <a:lnTo>
                    <a:pt x="1125538" y="2970213"/>
                  </a:lnTo>
                  <a:lnTo>
                    <a:pt x="1169988" y="3060700"/>
                  </a:lnTo>
                  <a:lnTo>
                    <a:pt x="1169988" y="3149600"/>
                  </a:lnTo>
                  <a:lnTo>
                    <a:pt x="1081088" y="3330575"/>
                  </a:lnTo>
                  <a:lnTo>
                    <a:pt x="946150" y="3240087"/>
                  </a:lnTo>
                  <a:lnTo>
                    <a:pt x="855663" y="3286125"/>
                  </a:lnTo>
                  <a:lnTo>
                    <a:pt x="855663" y="3149600"/>
                  </a:lnTo>
                  <a:lnTo>
                    <a:pt x="811213" y="3105150"/>
                  </a:lnTo>
                  <a:lnTo>
                    <a:pt x="811213" y="2970213"/>
                  </a:lnTo>
                  <a:lnTo>
                    <a:pt x="674688" y="2970213"/>
                  </a:lnTo>
                  <a:lnTo>
                    <a:pt x="585788" y="2700337"/>
                  </a:lnTo>
                  <a:lnTo>
                    <a:pt x="674688" y="2655887"/>
                  </a:lnTo>
                  <a:lnTo>
                    <a:pt x="539750" y="2565400"/>
                  </a:lnTo>
                  <a:lnTo>
                    <a:pt x="450850" y="2565400"/>
                  </a:lnTo>
                  <a:lnTo>
                    <a:pt x="360363" y="2386013"/>
                  </a:lnTo>
                  <a:lnTo>
                    <a:pt x="450850" y="2249487"/>
                  </a:lnTo>
                  <a:lnTo>
                    <a:pt x="404813" y="1979613"/>
                  </a:lnTo>
                  <a:lnTo>
                    <a:pt x="404812" y="1979612"/>
                  </a:lnTo>
                  <a:lnTo>
                    <a:pt x="404812" y="1620837"/>
                  </a:lnTo>
                  <a:lnTo>
                    <a:pt x="360362" y="1439862"/>
                  </a:lnTo>
                  <a:lnTo>
                    <a:pt x="539750" y="1304925"/>
                  </a:lnTo>
                  <a:lnTo>
                    <a:pt x="720725" y="944563"/>
                  </a:lnTo>
                  <a:lnTo>
                    <a:pt x="630238" y="855663"/>
                  </a:lnTo>
                  <a:lnTo>
                    <a:pt x="585788" y="630237"/>
                  </a:lnTo>
                  <a:lnTo>
                    <a:pt x="450850" y="585787"/>
                  </a:lnTo>
                  <a:lnTo>
                    <a:pt x="315913" y="404813"/>
                  </a:lnTo>
                  <a:lnTo>
                    <a:pt x="180975" y="404813"/>
                  </a:lnTo>
                  <a:lnTo>
                    <a:pt x="0" y="90488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341313" y="1450295"/>
              <a:ext cx="3408589" cy="4017509"/>
            </a:xfrm>
            <a:custGeom>
              <a:avLst/>
              <a:gdLst>
                <a:gd name="T0" fmla="*/ 794 w 3005"/>
                <a:gd name="T1" fmla="*/ 3430 h 3544"/>
                <a:gd name="T2" fmla="*/ 908 w 3005"/>
                <a:gd name="T3" fmla="*/ 3345 h 3544"/>
                <a:gd name="T4" fmla="*/ 1049 w 3005"/>
                <a:gd name="T5" fmla="*/ 3260 h 3544"/>
                <a:gd name="T6" fmla="*/ 964 w 3005"/>
                <a:gd name="T7" fmla="*/ 3090 h 3544"/>
                <a:gd name="T8" fmla="*/ 1163 w 3005"/>
                <a:gd name="T9" fmla="*/ 2920 h 3544"/>
                <a:gd name="T10" fmla="*/ 1219 w 3005"/>
                <a:gd name="T11" fmla="*/ 2778 h 3544"/>
                <a:gd name="T12" fmla="*/ 1305 w 3005"/>
                <a:gd name="T13" fmla="*/ 2721 h 3544"/>
                <a:gd name="T14" fmla="*/ 1418 w 3005"/>
                <a:gd name="T15" fmla="*/ 2977 h 3544"/>
                <a:gd name="T16" fmla="*/ 1673 w 3005"/>
                <a:gd name="T17" fmla="*/ 3147 h 3544"/>
                <a:gd name="T18" fmla="*/ 1900 w 3005"/>
                <a:gd name="T19" fmla="*/ 3203 h 3544"/>
                <a:gd name="T20" fmla="*/ 1843 w 3005"/>
                <a:gd name="T21" fmla="*/ 3033 h 3544"/>
                <a:gd name="T22" fmla="*/ 2013 w 3005"/>
                <a:gd name="T23" fmla="*/ 3062 h 3544"/>
                <a:gd name="T24" fmla="*/ 2042 w 3005"/>
                <a:gd name="T25" fmla="*/ 3005 h 3544"/>
                <a:gd name="T26" fmla="*/ 2155 w 3005"/>
                <a:gd name="T27" fmla="*/ 3175 h 3544"/>
                <a:gd name="T28" fmla="*/ 2183 w 3005"/>
                <a:gd name="T29" fmla="*/ 3260 h 3544"/>
                <a:gd name="T30" fmla="*/ 2297 w 3005"/>
                <a:gd name="T31" fmla="*/ 3430 h 3544"/>
                <a:gd name="T32" fmla="*/ 2382 w 3005"/>
                <a:gd name="T33" fmla="*/ 3317 h 3544"/>
                <a:gd name="T34" fmla="*/ 2495 w 3005"/>
                <a:gd name="T35" fmla="*/ 3260 h 3544"/>
                <a:gd name="T36" fmla="*/ 2609 w 3005"/>
                <a:gd name="T37" fmla="*/ 3203 h 3544"/>
                <a:gd name="T38" fmla="*/ 2637 w 3005"/>
                <a:gd name="T39" fmla="*/ 3090 h 3544"/>
                <a:gd name="T40" fmla="*/ 2609 w 3005"/>
                <a:gd name="T41" fmla="*/ 2778 h 3544"/>
                <a:gd name="T42" fmla="*/ 2750 w 3005"/>
                <a:gd name="T43" fmla="*/ 2693 h 3544"/>
                <a:gd name="T44" fmla="*/ 2920 w 3005"/>
                <a:gd name="T45" fmla="*/ 2693 h 3544"/>
                <a:gd name="T46" fmla="*/ 2637 w 3005"/>
                <a:gd name="T47" fmla="*/ 2495 h 3544"/>
                <a:gd name="T48" fmla="*/ 2439 w 3005"/>
                <a:gd name="T49" fmla="*/ 2325 h 3544"/>
                <a:gd name="T50" fmla="*/ 2268 w 3005"/>
                <a:gd name="T51" fmla="*/ 2069 h 3544"/>
                <a:gd name="T52" fmla="*/ 2552 w 3005"/>
                <a:gd name="T53" fmla="*/ 1729 h 3544"/>
                <a:gd name="T54" fmla="*/ 2495 w 3005"/>
                <a:gd name="T55" fmla="*/ 1361 h 3544"/>
                <a:gd name="T56" fmla="*/ 2410 w 3005"/>
                <a:gd name="T57" fmla="*/ 1191 h 3544"/>
                <a:gd name="T58" fmla="*/ 2297 w 3005"/>
                <a:gd name="T59" fmla="*/ 1049 h 3544"/>
                <a:gd name="T60" fmla="*/ 2353 w 3005"/>
                <a:gd name="T61" fmla="*/ 737 h 3544"/>
                <a:gd name="T62" fmla="*/ 2439 w 3005"/>
                <a:gd name="T63" fmla="*/ 425 h 3544"/>
                <a:gd name="T64" fmla="*/ 2807 w 3005"/>
                <a:gd name="T65" fmla="*/ 113 h 3544"/>
                <a:gd name="T66" fmla="*/ 2439 w 3005"/>
                <a:gd name="T67" fmla="*/ 142 h 3544"/>
                <a:gd name="T68" fmla="*/ 2098 w 3005"/>
                <a:gd name="T69" fmla="*/ 255 h 3544"/>
                <a:gd name="T70" fmla="*/ 1928 w 3005"/>
                <a:gd name="T71" fmla="*/ 340 h 3544"/>
                <a:gd name="T72" fmla="*/ 1673 w 3005"/>
                <a:gd name="T73" fmla="*/ 425 h 3544"/>
                <a:gd name="T74" fmla="*/ 1446 w 3005"/>
                <a:gd name="T75" fmla="*/ 567 h 3544"/>
                <a:gd name="T76" fmla="*/ 964 w 3005"/>
                <a:gd name="T77" fmla="*/ 907 h 3544"/>
                <a:gd name="T78" fmla="*/ 738 w 3005"/>
                <a:gd name="T79" fmla="*/ 879 h 3544"/>
                <a:gd name="T80" fmla="*/ 596 w 3005"/>
                <a:gd name="T81" fmla="*/ 1106 h 3544"/>
                <a:gd name="T82" fmla="*/ 454 w 3005"/>
                <a:gd name="T83" fmla="*/ 1191 h 3544"/>
                <a:gd name="T84" fmla="*/ 369 w 3005"/>
                <a:gd name="T85" fmla="*/ 1361 h 3544"/>
                <a:gd name="T86" fmla="*/ 199 w 3005"/>
                <a:gd name="T87" fmla="*/ 1559 h 3544"/>
                <a:gd name="T88" fmla="*/ 171 w 3005"/>
                <a:gd name="T89" fmla="*/ 1786 h 3544"/>
                <a:gd name="T90" fmla="*/ 426 w 3005"/>
                <a:gd name="T91" fmla="*/ 1871 h 3544"/>
                <a:gd name="T92" fmla="*/ 284 w 3005"/>
                <a:gd name="T93" fmla="*/ 2126 h 3544"/>
                <a:gd name="T94" fmla="*/ 199 w 3005"/>
                <a:gd name="T95" fmla="*/ 2240 h 3544"/>
                <a:gd name="T96" fmla="*/ 171 w 3005"/>
                <a:gd name="T97" fmla="*/ 2466 h 3544"/>
                <a:gd name="T98" fmla="*/ 227 w 3005"/>
                <a:gd name="T99" fmla="*/ 2665 h 3544"/>
                <a:gd name="T100" fmla="*/ 57 w 3005"/>
                <a:gd name="T101" fmla="*/ 3062 h 3544"/>
                <a:gd name="T102" fmla="*/ 0 w 3005"/>
                <a:gd name="T103" fmla="*/ 3345 h 3544"/>
                <a:gd name="T104" fmla="*/ 114 w 3005"/>
                <a:gd name="T105" fmla="*/ 3459 h 3544"/>
                <a:gd name="T106" fmla="*/ 369 w 3005"/>
                <a:gd name="T107" fmla="*/ 3515 h 3544"/>
                <a:gd name="T108" fmla="*/ 567 w 3005"/>
                <a:gd name="T109" fmla="*/ 3544 h 3544"/>
                <a:gd name="T110" fmla="*/ 681 w 3005"/>
                <a:gd name="T111" fmla="*/ 3515 h 3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5" h="3544">
                  <a:moveTo>
                    <a:pt x="794" y="3487"/>
                  </a:moveTo>
                  <a:lnTo>
                    <a:pt x="794" y="3430"/>
                  </a:lnTo>
                  <a:lnTo>
                    <a:pt x="908" y="3459"/>
                  </a:lnTo>
                  <a:lnTo>
                    <a:pt x="908" y="3345"/>
                  </a:lnTo>
                  <a:lnTo>
                    <a:pt x="1021" y="3317"/>
                  </a:lnTo>
                  <a:lnTo>
                    <a:pt x="1049" y="3260"/>
                  </a:lnTo>
                  <a:lnTo>
                    <a:pt x="964" y="3175"/>
                  </a:lnTo>
                  <a:lnTo>
                    <a:pt x="964" y="3090"/>
                  </a:lnTo>
                  <a:lnTo>
                    <a:pt x="1078" y="3005"/>
                  </a:lnTo>
                  <a:lnTo>
                    <a:pt x="1163" y="2920"/>
                  </a:lnTo>
                  <a:lnTo>
                    <a:pt x="1106" y="2778"/>
                  </a:lnTo>
                  <a:lnTo>
                    <a:pt x="1219" y="2778"/>
                  </a:lnTo>
                  <a:lnTo>
                    <a:pt x="1248" y="2693"/>
                  </a:lnTo>
                  <a:lnTo>
                    <a:pt x="1305" y="2721"/>
                  </a:lnTo>
                  <a:lnTo>
                    <a:pt x="1418" y="2778"/>
                  </a:lnTo>
                  <a:lnTo>
                    <a:pt x="1418" y="2977"/>
                  </a:lnTo>
                  <a:lnTo>
                    <a:pt x="1588" y="3175"/>
                  </a:lnTo>
                  <a:lnTo>
                    <a:pt x="1673" y="3147"/>
                  </a:lnTo>
                  <a:lnTo>
                    <a:pt x="1786" y="3288"/>
                  </a:lnTo>
                  <a:lnTo>
                    <a:pt x="1900" y="3203"/>
                  </a:lnTo>
                  <a:lnTo>
                    <a:pt x="1786" y="3118"/>
                  </a:lnTo>
                  <a:lnTo>
                    <a:pt x="1843" y="3033"/>
                  </a:lnTo>
                  <a:lnTo>
                    <a:pt x="1900" y="3090"/>
                  </a:lnTo>
                  <a:lnTo>
                    <a:pt x="2013" y="3062"/>
                  </a:lnTo>
                  <a:lnTo>
                    <a:pt x="2042" y="3118"/>
                  </a:lnTo>
                  <a:lnTo>
                    <a:pt x="2042" y="3005"/>
                  </a:lnTo>
                  <a:lnTo>
                    <a:pt x="2183" y="3090"/>
                  </a:lnTo>
                  <a:lnTo>
                    <a:pt x="2155" y="3175"/>
                  </a:lnTo>
                  <a:lnTo>
                    <a:pt x="2240" y="3203"/>
                  </a:lnTo>
                  <a:lnTo>
                    <a:pt x="2183" y="3260"/>
                  </a:lnTo>
                  <a:lnTo>
                    <a:pt x="2183" y="3345"/>
                  </a:lnTo>
                  <a:lnTo>
                    <a:pt x="2297" y="3430"/>
                  </a:lnTo>
                  <a:lnTo>
                    <a:pt x="2353" y="3402"/>
                  </a:lnTo>
                  <a:lnTo>
                    <a:pt x="2382" y="3317"/>
                  </a:lnTo>
                  <a:lnTo>
                    <a:pt x="2552" y="3345"/>
                  </a:lnTo>
                  <a:lnTo>
                    <a:pt x="2495" y="3260"/>
                  </a:lnTo>
                  <a:lnTo>
                    <a:pt x="2580" y="3260"/>
                  </a:lnTo>
                  <a:lnTo>
                    <a:pt x="2609" y="3203"/>
                  </a:lnTo>
                  <a:lnTo>
                    <a:pt x="2665" y="3232"/>
                  </a:lnTo>
                  <a:lnTo>
                    <a:pt x="2637" y="3090"/>
                  </a:lnTo>
                  <a:lnTo>
                    <a:pt x="2580" y="2948"/>
                  </a:lnTo>
                  <a:lnTo>
                    <a:pt x="2609" y="2778"/>
                  </a:lnTo>
                  <a:lnTo>
                    <a:pt x="2722" y="2750"/>
                  </a:lnTo>
                  <a:lnTo>
                    <a:pt x="2750" y="2693"/>
                  </a:lnTo>
                  <a:lnTo>
                    <a:pt x="2864" y="2750"/>
                  </a:lnTo>
                  <a:lnTo>
                    <a:pt x="2920" y="2693"/>
                  </a:lnTo>
                  <a:lnTo>
                    <a:pt x="3005" y="2636"/>
                  </a:lnTo>
                  <a:lnTo>
                    <a:pt x="2637" y="2495"/>
                  </a:lnTo>
                  <a:lnTo>
                    <a:pt x="2495" y="2381"/>
                  </a:lnTo>
                  <a:lnTo>
                    <a:pt x="2439" y="2325"/>
                  </a:lnTo>
                  <a:lnTo>
                    <a:pt x="2325" y="2325"/>
                  </a:lnTo>
                  <a:lnTo>
                    <a:pt x="2268" y="2069"/>
                  </a:lnTo>
                  <a:lnTo>
                    <a:pt x="2268" y="1871"/>
                  </a:lnTo>
                  <a:lnTo>
                    <a:pt x="2552" y="1729"/>
                  </a:lnTo>
                  <a:lnTo>
                    <a:pt x="2552" y="1389"/>
                  </a:lnTo>
                  <a:lnTo>
                    <a:pt x="2495" y="1361"/>
                  </a:lnTo>
                  <a:lnTo>
                    <a:pt x="2524" y="1247"/>
                  </a:lnTo>
                  <a:lnTo>
                    <a:pt x="2410" y="1191"/>
                  </a:lnTo>
                  <a:lnTo>
                    <a:pt x="2410" y="1049"/>
                  </a:lnTo>
                  <a:lnTo>
                    <a:pt x="2297" y="1049"/>
                  </a:lnTo>
                  <a:lnTo>
                    <a:pt x="2382" y="992"/>
                  </a:lnTo>
                  <a:lnTo>
                    <a:pt x="2353" y="737"/>
                  </a:lnTo>
                  <a:lnTo>
                    <a:pt x="2410" y="709"/>
                  </a:lnTo>
                  <a:lnTo>
                    <a:pt x="2439" y="425"/>
                  </a:lnTo>
                  <a:lnTo>
                    <a:pt x="2665" y="397"/>
                  </a:lnTo>
                  <a:lnTo>
                    <a:pt x="2807" y="113"/>
                  </a:lnTo>
                  <a:lnTo>
                    <a:pt x="2552" y="0"/>
                  </a:lnTo>
                  <a:lnTo>
                    <a:pt x="2439" y="142"/>
                  </a:lnTo>
                  <a:lnTo>
                    <a:pt x="2155" y="170"/>
                  </a:lnTo>
                  <a:lnTo>
                    <a:pt x="2098" y="255"/>
                  </a:lnTo>
                  <a:lnTo>
                    <a:pt x="1957" y="283"/>
                  </a:lnTo>
                  <a:lnTo>
                    <a:pt x="1928" y="340"/>
                  </a:lnTo>
                  <a:lnTo>
                    <a:pt x="1872" y="425"/>
                  </a:lnTo>
                  <a:lnTo>
                    <a:pt x="1673" y="425"/>
                  </a:lnTo>
                  <a:lnTo>
                    <a:pt x="1645" y="539"/>
                  </a:lnTo>
                  <a:lnTo>
                    <a:pt x="1446" y="567"/>
                  </a:lnTo>
                  <a:lnTo>
                    <a:pt x="1418" y="652"/>
                  </a:lnTo>
                  <a:lnTo>
                    <a:pt x="964" y="907"/>
                  </a:lnTo>
                  <a:lnTo>
                    <a:pt x="908" y="850"/>
                  </a:lnTo>
                  <a:lnTo>
                    <a:pt x="738" y="879"/>
                  </a:lnTo>
                  <a:lnTo>
                    <a:pt x="738" y="1020"/>
                  </a:lnTo>
                  <a:lnTo>
                    <a:pt x="596" y="1106"/>
                  </a:lnTo>
                  <a:lnTo>
                    <a:pt x="596" y="1219"/>
                  </a:lnTo>
                  <a:lnTo>
                    <a:pt x="454" y="1191"/>
                  </a:lnTo>
                  <a:lnTo>
                    <a:pt x="369" y="1276"/>
                  </a:lnTo>
                  <a:lnTo>
                    <a:pt x="369" y="1361"/>
                  </a:lnTo>
                  <a:lnTo>
                    <a:pt x="227" y="1446"/>
                  </a:lnTo>
                  <a:lnTo>
                    <a:pt x="199" y="1559"/>
                  </a:lnTo>
                  <a:lnTo>
                    <a:pt x="142" y="1729"/>
                  </a:lnTo>
                  <a:lnTo>
                    <a:pt x="171" y="1786"/>
                  </a:lnTo>
                  <a:lnTo>
                    <a:pt x="227" y="1871"/>
                  </a:lnTo>
                  <a:lnTo>
                    <a:pt x="426" y="1871"/>
                  </a:lnTo>
                  <a:lnTo>
                    <a:pt x="397" y="1956"/>
                  </a:lnTo>
                  <a:lnTo>
                    <a:pt x="284" y="2126"/>
                  </a:lnTo>
                  <a:lnTo>
                    <a:pt x="312" y="2211"/>
                  </a:lnTo>
                  <a:lnTo>
                    <a:pt x="199" y="2240"/>
                  </a:lnTo>
                  <a:lnTo>
                    <a:pt x="142" y="2381"/>
                  </a:lnTo>
                  <a:lnTo>
                    <a:pt x="171" y="2466"/>
                  </a:lnTo>
                  <a:lnTo>
                    <a:pt x="256" y="2495"/>
                  </a:lnTo>
                  <a:lnTo>
                    <a:pt x="227" y="2665"/>
                  </a:lnTo>
                  <a:lnTo>
                    <a:pt x="29" y="2863"/>
                  </a:lnTo>
                  <a:lnTo>
                    <a:pt x="57" y="3062"/>
                  </a:lnTo>
                  <a:lnTo>
                    <a:pt x="0" y="3147"/>
                  </a:lnTo>
                  <a:lnTo>
                    <a:pt x="0" y="3345"/>
                  </a:lnTo>
                  <a:lnTo>
                    <a:pt x="85" y="3345"/>
                  </a:lnTo>
                  <a:lnTo>
                    <a:pt x="114" y="3459"/>
                  </a:lnTo>
                  <a:lnTo>
                    <a:pt x="312" y="3430"/>
                  </a:lnTo>
                  <a:lnTo>
                    <a:pt x="369" y="3515"/>
                  </a:lnTo>
                  <a:lnTo>
                    <a:pt x="454" y="3487"/>
                  </a:lnTo>
                  <a:lnTo>
                    <a:pt x="567" y="3544"/>
                  </a:lnTo>
                  <a:lnTo>
                    <a:pt x="652" y="3459"/>
                  </a:lnTo>
                  <a:lnTo>
                    <a:pt x="681" y="3515"/>
                  </a:lnTo>
                  <a:lnTo>
                    <a:pt x="794" y="348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2947081" y="967241"/>
              <a:ext cx="2635250" cy="2571750"/>
            </a:xfrm>
            <a:custGeom>
              <a:avLst/>
              <a:gdLst>
                <a:gd name="T0" fmla="*/ 368 w 2324"/>
                <a:gd name="T1" fmla="*/ 822 h 2268"/>
                <a:gd name="T2" fmla="*/ 113 w 2324"/>
                <a:gd name="T3" fmla="*/ 1134 h 2268"/>
                <a:gd name="T4" fmla="*/ 85 w 2324"/>
                <a:gd name="T5" fmla="*/ 1417 h 2268"/>
                <a:gd name="T6" fmla="*/ 113 w 2324"/>
                <a:gd name="T7" fmla="*/ 1474 h 2268"/>
                <a:gd name="T8" fmla="*/ 227 w 2324"/>
                <a:gd name="T9" fmla="*/ 1672 h 2268"/>
                <a:gd name="T10" fmla="*/ 255 w 2324"/>
                <a:gd name="T11" fmla="*/ 1814 h 2268"/>
                <a:gd name="T12" fmla="*/ 368 w 2324"/>
                <a:gd name="T13" fmla="*/ 1786 h 2268"/>
                <a:gd name="T14" fmla="*/ 595 w 2324"/>
                <a:gd name="T15" fmla="*/ 1644 h 2268"/>
                <a:gd name="T16" fmla="*/ 680 w 2324"/>
                <a:gd name="T17" fmla="*/ 1757 h 2268"/>
                <a:gd name="T18" fmla="*/ 1020 w 2324"/>
                <a:gd name="T19" fmla="*/ 1984 h 2268"/>
                <a:gd name="T20" fmla="*/ 1162 w 2324"/>
                <a:gd name="T21" fmla="*/ 1984 h 2268"/>
                <a:gd name="T22" fmla="*/ 1332 w 2324"/>
                <a:gd name="T23" fmla="*/ 2239 h 2268"/>
                <a:gd name="T24" fmla="*/ 1502 w 2324"/>
                <a:gd name="T25" fmla="*/ 2211 h 2268"/>
                <a:gd name="T26" fmla="*/ 1474 w 2324"/>
                <a:gd name="T27" fmla="*/ 2069 h 2268"/>
                <a:gd name="T28" fmla="*/ 1559 w 2324"/>
                <a:gd name="T29" fmla="*/ 1984 h 2268"/>
                <a:gd name="T30" fmla="*/ 1559 w 2324"/>
                <a:gd name="T31" fmla="*/ 1871 h 2268"/>
                <a:gd name="T32" fmla="*/ 1701 w 2324"/>
                <a:gd name="T33" fmla="*/ 1701 h 2268"/>
                <a:gd name="T34" fmla="*/ 1701 w 2324"/>
                <a:gd name="T35" fmla="*/ 1644 h 2268"/>
                <a:gd name="T36" fmla="*/ 1842 w 2324"/>
                <a:gd name="T37" fmla="*/ 1644 h 2268"/>
                <a:gd name="T38" fmla="*/ 1928 w 2324"/>
                <a:gd name="T39" fmla="*/ 1672 h 2268"/>
                <a:gd name="T40" fmla="*/ 2126 w 2324"/>
                <a:gd name="T41" fmla="*/ 1559 h 2268"/>
                <a:gd name="T42" fmla="*/ 2183 w 2324"/>
                <a:gd name="T43" fmla="*/ 1474 h 2268"/>
                <a:gd name="T44" fmla="*/ 2183 w 2324"/>
                <a:gd name="T45" fmla="*/ 1389 h 2268"/>
                <a:gd name="T46" fmla="*/ 2324 w 2324"/>
                <a:gd name="T47" fmla="*/ 1247 h 2268"/>
                <a:gd name="T48" fmla="*/ 2154 w 2324"/>
                <a:gd name="T49" fmla="*/ 1275 h 2268"/>
                <a:gd name="T50" fmla="*/ 2013 w 2324"/>
                <a:gd name="T51" fmla="*/ 1190 h 2268"/>
                <a:gd name="T52" fmla="*/ 2013 w 2324"/>
                <a:gd name="T53" fmla="*/ 1304 h 2268"/>
                <a:gd name="T54" fmla="*/ 1899 w 2324"/>
                <a:gd name="T55" fmla="*/ 1275 h 2268"/>
                <a:gd name="T56" fmla="*/ 1701 w 2324"/>
                <a:gd name="T57" fmla="*/ 1105 h 2268"/>
                <a:gd name="T58" fmla="*/ 1219 w 2324"/>
                <a:gd name="T59" fmla="*/ 765 h 2268"/>
                <a:gd name="T60" fmla="*/ 1247 w 2324"/>
                <a:gd name="T61" fmla="*/ 453 h 2268"/>
                <a:gd name="T62" fmla="*/ 1134 w 2324"/>
                <a:gd name="T63" fmla="*/ 368 h 2268"/>
                <a:gd name="T64" fmla="*/ 1219 w 2324"/>
                <a:gd name="T65" fmla="*/ 141 h 2268"/>
                <a:gd name="T66" fmla="*/ 1361 w 2324"/>
                <a:gd name="T67" fmla="*/ 85 h 2268"/>
                <a:gd name="T68" fmla="*/ 1105 w 2324"/>
                <a:gd name="T69" fmla="*/ 0 h 2268"/>
                <a:gd name="T70" fmla="*/ 992 w 2324"/>
                <a:gd name="T71" fmla="*/ 28 h 2268"/>
                <a:gd name="T72" fmla="*/ 708 w 2324"/>
                <a:gd name="T73" fmla="*/ 113 h 2268"/>
                <a:gd name="T74" fmla="*/ 453 w 2324"/>
                <a:gd name="T75" fmla="*/ 311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4" h="2268">
                  <a:moveTo>
                    <a:pt x="510" y="538"/>
                  </a:moveTo>
                  <a:lnTo>
                    <a:pt x="368" y="822"/>
                  </a:lnTo>
                  <a:lnTo>
                    <a:pt x="142" y="850"/>
                  </a:lnTo>
                  <a:lnTo>
                    <a:pt x="113" y="1134"/>
                  </a:lnTo>
                  <a:lnTo>
                    <a:pt x="56" y="1162"/>
                  </a:lnTo>
                  <a:lnTo>
                    <a:pt x="85" y="1417"/>
                  </a:lnTo>
                  <a:lnTo>
                    <a:pt x="0" y="1474"/>
                  </a:lnTo>
                  <a:lnTo>
                    <a:pt x="113" y="1474"/>
                  </a:lnTo>
                  <a:lnTo>
                    <a:pt x="113" y="1616"/>
                  </a:lnTo>
                  <a:lnTo>
                    <a:pt x="227" y="1672"/>
                  </a:lnTo>
                  <a:lnTo>
                    <a:pt x="198" y="1786"/>
                  </a:lnTo>
                  <a:lnTo>
                    <a:pt x="255" y="1814"/>
                  </a:lnTo>
                  <a:lnTo>
                    <a:pt x="312" y="1786"/>
                  </a:lnTo>
                  <a:lnTo>
                    <a:pt x="368" y="1786"/>
                  </a:lnTo>
                  <a:lnTo>
                    <a:pt x="538" y="1644"/>
                  </a:lnTo>
                  <a:lnTo>
                    <a:pt x="595" y="1644"/>
                  </a:lnTo>
                  <a:lnTo>
                    <a:pt x="652" y="1672"/>
                  </a:lnTo>
                  <a:lnTo>
                    <a:pt x="680" y="1757"/>
                  </a:lnTo>
                  <a:lnTo>
                    <a:pt x="992" y="1927"/>
                  </a:lnTo>
                  <a:lnTo>
                    <a:pt x="1020" y="1984"/>
                  </a:lnTo>
                  <a:lnTo>
                    <a:pt x="1077" y="2012"/>
                  </a:lnTo>
                  <a:lnTo>
                    <a:pt x="1162" y="1984"/>
                  </a:lnTo>
                  <a:lnTo>
                    <a:pt x="1304" y="2183"/>
                  </a:lnTo>
                  <a:lnTo>
                    <a:pt x="1332" y="2239"/>
                  </a:lnTo>
                  <a:lnTo>
                    <a:pt x="1446" y="2268"/>
                  </a:lnTo>
                  <a:lnTo>
                    <a:pt x="1502" y="2211"/>
                  </a:lnTo>
                  <a:lnTo>
                    <a:pt x="1474" y="2183"/>
                  </a:lnTo>
                  <a:lnTo>
                    <a:pt x="1474" y="2069"/>
                  </a:lnTo>
                  <a:lnTo>
                    <a:pt x="1559" y="2069"/>
                  </a:lnTo>
                  <a:lnTo>
                    <a:pt x="1559" y="1984"/>
                  </a:lnTo>
                  <a:lnTo>
                    <a:pt x="1672" y="1956"/>
                  </a:lnTo>
                  <a:lnTo>
                    <a:pt x="1559" y="1871"/>
                  </a:lnTo>
                  <a:lnTo>
                    <a:pt x="1757" y="1757"/>
                  </a:lnTo>
                  <a:lnTo>
                    <a:pt x="1701" y="1701"/>
                  </a:lnTo>
                  <a:lnTo>
                    <a:pt x="1757" y="1672"/>
                  </a:lnTo>
                  <a:lnTo>
                    <a:pt x="1701" y="1644"/>
                  </a:lnTo>
                  <a:lnTo>
                    <a:pt x="1757" y="1587"/>
                  </a:lnTo>
                  <a:lnTo>
                    <a:pt x="1842" y="1644"/>
                  </a:lnTo>
                  <a:lnTo>
                    <a:pt x="1871" y="1587"/>
                  </a:lnTo>
                  <a:lnTo>
                    <a:pt x="1928" y="1672"/>
                  </a:lnTo>
                  <a:lnTo>
                    <a:pt x="2069" y="1644"/>
                  </a:lnTo>
                  <a:lnTo>
                    <a:pt x="2126" y="1559"/>
                  </a:lnTo>
                  <a:lnTo>
                    <a:pt x="2183" y="1559"/>
                  </a:lnTo>
                  <a:lnTo>
                    <a:pt x="2183" y="1474"/>
                  </a:lnTo>
                  <a:lnTo>
                    <a:pt x="2154" y="1417"/>
                  </a:lnTo>
                  <a:lnTo>
                    <a:pt x="2183" y="1389"/>
                  </a:lnTo>
                  <a:lnTo>
                    <a:pt x="2268" y="1389"/>
                  </a:lnTo>
                  <a:lnTo>
                    <a:pt x="2324" y="1247"/>
                  </a:lnTo>
                  <a:lnTo>
                    <a:pt x="2239" y="1219"/>
                  </a:lnTo>
                  <a:lnTo>
                    <a:pt x="2154" y="1275"/>
                  </a:lnTo>
                  <a:lnTo>
                    <a:pt x="2098" y="1275"/>
                  </a:lnTo>
                  <a:lnTo>
                    <a:pt x="2013" y="1190"/>
                  </a:lnTo>
                  <a:lnTo>
                    <a:pt x="1956" y="1219"/>
                  </a:lnTo>
                  <a:lnTo>
                    <a:pt x="2013" y="1304"/>
                  </a:lnTo>
                  <a:lnTo>
                    <a:pt x="1956" y="1360"/>
                  </a:lnTo>
                  <a:lnTo>
                    <a:pt x="1899" y="1275"/>
                  </a:lnTo>
                  <a:lnTo>
                    <a:pt x="1701" y="1190"/>
                  </a:lnTo>
                  <a:lnTo>
                    <a:pt x="1701" y="1105"/>
                  </a:lnTo>
                  <a:lnTo>
                    <a:pt x="1474" y="850"/>
                  </a:lnTo>
                  <a:lnTo>
                    <a:pt x="1219" y="765"/>
                  </a:lnTo>
                  <a:lnTo>
                    <a:pt x="1190" y="567"/>
                  </a:lnTo>
                  <a:lnTo>
                    <a:pt x="1247" y="453"/>
                  </a:lnTo>
                  <a:lnTo>
                    <a:pt x="1219" y="368"/>
                  </a:lnTo>
                  <a:lnTo>
                    <a:pt x="1134" y="368"/>
                  </a:lnTo>
                  <a:lnTo>
                    <a:pt x="1134" y="255"/>
                  </a:lnTo>
                  <a:lnTo>
                    <a:pt x="1219" y="141"/>
                  </a:lnTo>
                  <a:lnTo>
                    <a:pt x="1275" y="113"/>
                  </a:lnTo>
                  <a:lnTo>
                    <a:pt x="1361" y="85"/>
                  </a:lnTo>
                  <a:lnTo>
                    <a:pt x="1247" y="0"/>
                  </a:lnTo>
                  <a:lnTo>
                    <a:pt x="1105" y="0"/>
                  </a:lnTo>
                  <a:lnTo>
                    <a:pt x="1049" y="85"/>
                  </a:lnTo>
                  <a:lnTo>
                    <a:pt x="992" y="28"/>
                  </a:lnTo>
                  <a:lnTo>
                    <a:pt x="737" y="56"/>
                  </a:lnTo>
                  <a:lnTo>
                    <a:pt x="708" y="113"/>
                  </a:lnTo>
                  <a:lnTo>
                    <a:pt x="623" y="113"/>
                  </a:lnTo>
                  <a:lnTo>
                    <a:pt x="453" y="311"/>
                  </a:lnTo>
                  <a:lnTo>
                    <a:pt x="510" y="53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4232956" y="1063625"/>
              <a:ext cx="2088696" cy="1864179"/>
            </a:xfrm>
            <a:custGeom>
              <a:avLst/>
              <a:gdLst>
                <a:gd name="T0" fmla="*/ 992 w 1842"/>
                <a:gd name="T1" fmla="*/ 1474 h 1644"/>
                <a:gd name="T2" fmla="*/ 1049 w 1842"/>
                <a:gd name="T3" fmla="*/ 1474 h 1644"/>
                <a:gd name="T4" fmla="*/ 1049 w 1842"/>
                <a:gd name="T5" fmla="*/ 1389 h 1644"/>
                <a:gd name="T6" fmla="*/ 1020 w 1842"/>
                <a:gd name="T7" fmla="*/ 1332 h 1644"/>
                <a:gd name="T8" fmla="*/ 1049 w 1842"/>
                <a:gd name="T9" fmla="*/ 1304 h 1644"/>
                <a:gd name="T10" fmla="*/ 1134 w 1842"/>
                <a:gd name="T11" fmla="*/ 1304 h 1644"/>
                <a:gd name="T12" fmla="*/ 1190 w 1842"/>
                <a:gd name="T13" fmla="*/ 1162 h 1644"/>
                <a:gd name="T14" fmla="*/ 1105 w 1842"/>
                <a:gd name="T15" fmla="*/ 1134 h 1644"/>
                <a:gd name="T16" fmla="*/ 1020 w 1842"/>
                <a:gd name="T17" fmla="*/ 1190 h 1644"/>
                <a:gd name="T18" fmla="*/ 964 w 1842"/>
                <a:gd name="T19" fmla="*/ 1190 h 1644"/>
                <a:gd name="T20" fmla="*/ 879 w 1842"/>
                <a:gd name="T21" fmla="*/ 1105 h 1644"/>
                <a:gd name="T22" fmla="*/ 822 w 1842"/>
                <a:gd name="T23" fmla="*/ 1134 h 1644"/>
                <a:gd name="T24" fmla="*/ 879 w 1842"/>
                <a:gd name="T25" fmla="*/ 1219 h 1644"/>
                <a:gd name="T26" fmla="*/ 822 w 1842"/>
                <a:gd name="T27" fmla="*/ 1275 h 1644"/>
                <a:gd name="T28" fmla="*/ 765 w 1842"/>
                <a:gd name="T29" fmla="*/ 1190 h 1644"/>
                <a:gd name="T30" fmla="*/ 567 w 1842"/>
                <a:gd name="T31" fmla="*/ 1105 h 1644"/>
                <a:gd name="T32" fmla="*/ 567 w 1842"/>
                <a:gd name="T33" fmla="*/ 1020 h 1644"/>
                <a:gd name="T34" fmla="*/ 340 w 1842"/>
                <a:gd name="T35" fmla="*/ 765 h 1644"/>
                <a:gd name="T36" fmla="*/ 85 w 1842"/>
                <a:gd name="T37" fmla="*/ 680 h 1644"/>
                <a:gd name="T38" fmla="*/ 56 w 1842"/>
                <a:gd name="T39" fmla="*/ 482 h 1644"/>
                <a:gd name="T40" fmla="*/ 113 w 1842"/>
                <a:gd name="T41" fmla="*/ 368 h 1644"/>
                <a:gd name="T42" fmla="*/ 85 w 1842"/>
                <a:gd name="T43" fmla="*/ 283 h 1644"/>
                <a:gd name="T44" fmla="*/ 0 w 1842"/>
                <a:gd name="T45" fmla="*/ 283 h 1644"/>
                <a:gd name="T46" fmla="*/ 0 w 1842"/>
                <a:gd name="T47" fmla="*/ 170 h 1644"/>
                <a:gd name="T48" fmla="*/ 85 w 1842"/>
                <a:gd name="T49" fmla="*/ 56 h 1644"/>
                <a:gd name="T50" fmla="*/ 227 w 1842"/>
                <a:gd name="T51" fmla="*/ 0 h 1644"/>
                <a:gd name="T52" fmla="*/ 595 w 1842"/>
                <a:gd name="T53" fmla="*/ 56 h 1644"/>
                <a:gd name="T54" fmla="*/ 708 w 1842"/>
                <a:gd name="T55" fmla="*/ 141 h 1644"/>
                <a:gd name="T56" fmla="*/ 935 w 1842"/>
                <a:gd name="T57" fmla="*/ 141 h 1644"/>
                <a:gd name="T58" fmla="*/ 1105 w 1842"/>
                <a:gd name="T59" fmla="*/ 312 h 1644"/>
                <a:gd name="T60" fmla="*/ 1162 w 1842"/>
                <a:gd name="T61" fmla="*/ 283 h 1644"/>
                <a:gd name="T62" fmla="*/ 1332 w 1842"/>
                <a:gd name="T63" fmla="*/ 510 h 1644"/>
                <a:gd name="T64" fmla="*/ 1502 w 1842"/>
                <a:gd name="T65" fmla="*/ 538 h 1644"/>
                <a:gd name="T66" fmla="*/ 1531 w 1842"/>
                <a:gd name="T67" fmla="*/ 680 h 1644"/>
                <a:gd name="T68" fmla="*/ 1502 w 1842"/>
                <a:gd name="T69" fmla="*/ 765 h 1644"/>
                <a:gd name="T70" fmla="*/ 1502 w 1842"/>
                <a:gd name="T71" fmla="*/ 822 h 1644"/>
                <a:gd name="T72" fmla="*/ 1616 w 1842"/>
                <a:gd name="T73" fmla="*/ 879 h 1644"/>
                <a:gd name="T74" fmla="*/ 1814 w 1842"/>
                <a:gd name="T75" fmla="*/ 850 h 1644"/>
                <a:gd name="T76" fmla="*/ 1814 w 1842"/>
                <a:gd name="T77" fmla="*/ 992 h 1644"/>
                <a:gd name="T78" fmla="*/ 1786 w 1842"/>
                <a:gd name="T79" fmla="*/ 992 h 1644"/>
                <a:gd name="T80" fmla="*/ 1757 w 1842"/>
                <a:gd name="T81" fmla="*/ 1049 h 1644"/>
                <a:gd name="T82" fmla="*/ 1786 w 1842"/>
                <a:gd name="T83" fmla="*/ 1162 h 1644"/>
                <a:gd name="T84" fmla="*/ 1757 w 1842"/>
                <a:gd name="T85" fmla="*/ 1219 h 1644"/>
                <a:gd name="T86" fmla="*/ 1842 w 1842"/>
                <a:gd name="T87" fmla="*/ 1275 h 1644"/>
                <a:gd name="T88" fmla="*/ 1786 w 1842"/>
                <a:gd name="T89" fmla="*/ 1332 h 1644"/>
                <a:gd name="T90" fmla="*/ 1757 w 1842"/>
                <a:gd name="T91" fmla="*/ 1417 h 1644"/>
                <a:gd name="T92" fmla="*/ 1672 w 1842"/>
                <a:gd name="T93" fmla="*/ 1474 h 1644"/>
                <a:gd name="T94" fmla="*/ 1531 w 1842"/>
                <a:gd name="T95" fmla="*/ 1417 h 1644"/>
                <a:gd name="T96" fmla="*/ 1502 w 1842"/>
                <a:gd name="T97" fmla="*/ 1417 h 1644"/>
                <a:gd name="T98" fmla="*/ 1389 w 1842"/>
                <a:gd name="T99" fmla="*/ 1389 h 1644"/>
                <a:gd name="T100" fmla="*/ 1304 w 1842"/>
                <a:gd name="T101" fmla="*/ 1417 h 1644"/>
                <a:gd name="T102" fmla="*/ 1304 w 1842"/>
                <a:gd name="T103" fmla="*/ 1502 h 1644"/>
                <a:gd name="T104" fmla="*/ 1247 w 1842"/>
                <a:gd name="T105" fmla="*/ 1531 h 1644"/>
                <a:gd name="T106" fmla="*/ 1219 w 1842"/>
                <a:gd name="T107" fmla="*/ 1474 h 1644"/>
                <a:gd name="T108" fmla="*/ 1162 w 1842"/>
                <a:gd name="T109" fmla="*/ 1502 h 1644"/>
                <a:gd name="T110" fmla="*/ 1162 w 1842"/>
                <a:gd name="T111" fmla="*/ 1559 h 1644"/>
                <a:gd name="T112" fmla="*/ 1077 w 1842"/>
                <a:gd name="T113" fmla="*/ 1644 h 1644"/>
                <a:gd name="T114" fmla="*/ 992 w 1842"/>
                <a:gd name="T115" fmla="*/ 1474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42" h="1644">
                  <a:moveTo>
                    <a:pt x="992" y="1474"/>
                  </a:moveTo>
                  <a:lnTo>
                    <a:pt x="1049" y="1474"/>
                  </a:lnTo>
                  <a:lnTo>
                    <a:pt x="1049" y="1389"/>
                  </a:lnTo>
                  <a:lnTo>
                    <a:pt x="1020" y="1332"/>
                  </a:lnTo>
                  <a:lnTo>
                    <a:pt x="1049" y="1304"/>
                  </a:lnTo>
                  <a:lnTo>
                    <a:pt x="1134" y="1304"/>
                  </a:lnTo>
                  <a:lnTo>
                    <a:pt x="1190" y="1162"/>
                  </a:lnTo>
                  <a:lnTo>
                    <a:pt x="1105" y="1134"/>
                  </a:lnTo>
                  <a:lnTo>
                    <a:pt x="1020" y="1190"/>
                  </a:lnTo>
                  <a:lnTo>
                    <a:pt x="964" y="1190"/>
                  </a:lnTo>
                  <a:lnTo>
                    <a:pt x="879" y="1105"/>
                  </a:lnTo>
                  <a:lnTo>
                    <a:pt x="822" y="1134"/>
                  </a:lnTo>
                  <a:lnTo>
                    <a:pt x="879" y="1219"/>
                  </a:lnTo>
                  <a:lnTo>
                    <a:pt x="822" y="1275"/>
                  </a:lnTo>
                  <a:lnTo>
                    <a:pt x="765" y="1190"/>
                  </a:lnTo>
                  <a:lnTo>
                    <a:pt x="567" y="1105"/>
                  </a:lnTo>
                  <a:lnTo>
                    <a:pt x="567" y="1020"/>
                  </a:lnTo>
                  <a:lnTo>
                    <a:pt x="340" y="765"/>
                  </a:lnTo>
                  <a:lnTo>
                    <a:pt x="85" y="680"/>
                  </a:lnTo>
                  <a:lnTo>
                    <a:pt x="56" y="482"/>
                  </a:lnTo>
                  <a:lnTo>
                    <a:pt x="113" y="368"/>
                  </a:lnTo>
                  <a:lnTo>
                    <a:pt x="85" y="283"/>
                  </a:lnTo>
                  <a:lnTo>
                    <a:pt x="0" y="283"/>
                  </a:lnTo>
                  <a:lnTo>
                    <a:pt x="0" y="170"/>
                  </a:lnTo>
                  <a:lnTo>
                    <a:pt x="85" y="56"/>
                  </a:lnTo>
                  <a:lnTo>
                    <a:pt x="227" y="0"/>
                  </a:lnTo>
                  <a:lnTo>
                    <a:pt x="595" y="56"/>
                  </a:lnTo>
                  <a:lnTo>
                    <a:pt x="708" y="141"/>
                  </a:lnTo>
                  <a:lnTo>
                    <a:pt x="935" y="141"/>
                  </a:lnTo>
                  <a:lnTo>
                    <a:pt x="1105" y="312"/>
                  </a:lnTo>
                  <a:lnTo>
                    <a:pt x="1162" y="283"/>
                  </a:lnTo>
                  <a:lnTo>
                    <a:pt x="1332" y="510"/>
                  </a:lnTo>
                  <a:lnTo>
                    <a:pt x="1502" y="538"/>
                  </a:lnTo>
                  <a:lnTo>
                    <a:pt x="1531" y="680"/>
                  </a:lnTo>
                  <a:lnTo>
                    <a:pt x="1502" y="765"/>
                  </a:lnTo>
                  <a:lnTo>
                    <a:pt x="1502" y="822"/>
                  </a:lnTo>
                  <a:lnTo>
                    <a:pt x="1616" y="879"/>
                  </a:lnTo>
                  <a:lnTo>
                    <a:pt x="1814" y="850"/>
                  </a:lnTo>
                  <a:lnTo>
                    <a:pt x="1814" y="992"/>
                  </a:lnTo>
                  <a:lnTo>
                    <a:pt x="1786" y="992"/>
                  </a:lnTo>
                  <a:lnTo>
                    <a:pt x="1757" y="1049"/>
                  </a:lnTo>
                  <a:lnTo>
                    <a:pt x="1786" y="1162"/>
                  </a:lnTo>
                  <a:lnTo>
                    <a:pt x="1757" y="1219"/>
                  </a:lnTo>
                  <a:lnTo>
                    <a:pt x="1842" y="1275"/>
                  </a:lnTo>
                  <a:lnTo>
                    <a:pt x="1786" y="1332"/>
                  </a:lnTo>
                  <a:lnTo>
                    <a:pt x="1757" y="1417"/>
                  </a:lnTo>
                  <a:lnTo>
                    <a:pt x="1672" y="1474"/>
                  </a:lnTo>
                  <a:lnTo>
                    <a:pt x="1531" y="1417"/>
                  </a:lnTo>
                  <a:lnTo>
                    <a:pt x="1502" y="1417"/>
                  </a:lnTo>
                  <a:lnTo>
                    <a:pt x="1389" y="1389"/>
                  </a:lnTo>
                  <a:lnTo>
                    <a:pt x="1304" y="1417"/>
                  </a:lnTo>
                  <a:lnTo>
                    <a:pt x="1304" y="1502"/>
                  </a:lnTo>
                  <a:lnTo>
                    <a:pt x="1247" y="1531"/>
                  </a:lnTo>
                  <a:lnTo>
                    <a:pt x="1219" y="1474"/>
                  </a:lnTo>
                  <a:lnTo>
                    <a:pt x="1162" y="1502"/>
                  </a:lnTo>
                  <a:lnTo>
                    <a:pt x="1162" y="1559"/>
                  </a:lnTo>
                  <a:lnTo>
                    <a:pt x="1077" y="1644"/>
                  </a:lnTo>
                  <a:lnTo>
                    <a:pt x="992" y="147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4168322" y="2638652"/>
              <a:ext cx="2217964" cy="1478643"/>
            </a:xfrm>
            <a:custGeom>
              <a:avLst/>
              <a:gdLst>
                <a:gd name="T0" fmla="*/ 85 w 1956"/>
                <a:gd name="T1" fmla="*/ 510 h 1304"/>
                <a:gd name="T2" fmla="*/ 255 w 1956"/>
                <a:gd name="T3" fmla="*/ 765 h 1304"/>
                <a:gd name="T4" fmla="*/ 425 w 1956"/>
                <a:gd name="T5" fmla="*/ 737 h 1304"/>
                <a:gd name="T6" fmla="*/ 397 w 1956"/>
                <a:gd name="T7" fmla="*/ 595 h 1304"/>
                <a:gd name="T8" fmla="*/ 482 w 1956"/>
                <a:gd name="T9" fmla="*/ 510 h 1304"/>
                <a:gd name="T10" fmla="*/ 482 w 1956"/>
                <a:gd name="T11" fmla="*/ 397 h 1304"/>
                <a:gd name="T12" fmla="*/ 624 w 1956"/>
                <a:gd name="T13" fmla="*/ 227 h 1304"/>
                <a:gd name="T14" fmla="*/ 624 w 1956"/>
                <a:gd name="T15" fmla="*/ 170 h 1304"/>
                <a:gd name="T16" fmla="*/ 765 w 1956"/>
                <a:gd name="T17" fmla="*/ 170 h 1304"/>
                <a:gd name="T18" fmla="*/ 851 w 1956"/>
                <a:gd name="T19" fmla="*/ 198 h 1304"/>
                <a:gd name="T20" fmla="*/ 1049 w 1956"/>
                <a:gd name="T21" fmla="*/ 85 h 1304"/>
                <a:gd name="T22" fmla="*/ 1219 w 1956"/>
                <a:gd name="T23" fmla="*/ 170 h 1304"/>
                <a:gd name="T24" fmla="*/ 1276 w 1956"/>
                <a:gd name="T25" fmla="*/ 85 h 1304"/>
                <a:gd name="T26" fmla="*/ 1361 w 1956"/>
                <a:gd name="T27" fmla="*/ 113 h 1304"/>
                <a:gd name="T28" fmla="*/ 1446 w 1956"/>
                <a:gd name="T29" fmla="*/ 0 h 1304"/>
                <a:gd name="T30" fmla="*/ 1588 w 1956"/>
                <a:gd name="T31" fmla="*/ 28 h 1304"/>
                <a:gd name="T32" fmla="*/ 1814 w 1956"/>
                <a:gd name="T33" fmla="*/ 28 h 1304"/>
                <a:gd name="T34" fmla="*/ 1843 w 1956"/>
                <a:gd name="T35" fmla="*/ 255 h 1304"/>
                <a:gd name="T36" fmla="*/ 1843 w 1956"/>
                <a:gd name="T37" fmla="*/ 680 h 1304"/>
                <a:gd name="T38" fmla="*/ 1956 w 1956"/>
                <a:gd name="T39" fmla="*/ 1105 h 1304"/>
                <a:gd name="T40" fmla="*/ 1786 w 1956"/>
                <a:gd name="T41" fmla="*/ 1077 h 1304"/>
                <a:gd name="T42" fmla="*/ 1758 w 1956"/>
                <a:gd name="T43" fmla="*/ 794 h 1304"/>
                <a:gd name="T44" fmla="*/ 1588 w 1956"/>
                <a:gd name="T45" fmla="*/ 794 h 1304"/>
                <a:gd name="T46" fmla="*/ 1474 w 1956"/>
                <a:gd name="T47" fmla="*/ 879 h 1304"/>
                <a:gd name="T48" fmla="*/ 1361 w 1956"/>
                <a:gd name="T49" fmla="*/ 1049 h 1304"/>
                <a:gd name="T50" fmla="*/ 1219 w 1956"/>
                <a:gd name="T51" fmla="*/ 1219 h 1304"/>
                <a:gd name="T52" fmla="*/ 1077 w 1956"/>
                <a:gd name="T53" fmla="*/ 1134 h 1304"/>
                <a:gd name="T54" fmla="*/ 879 w 1956"/>
                <a:gd name="T55" fmla="*/ 1105 h 1304"/>
                <a:gd name="T56" fmla="*/ 680 w 1956"/>
                <a:gd name="T57" fmla="*/ 1134 h 1304"/>
                <a:gd name="T58" fmla="*/ 652 w 1956"/>
                <a:gd name="T59" fmla="*/ 1247 h 1304"/>
                <a:gd name="T60" fmla="*/ 567 w 1956"/>
                <a:gd name="T61" fmla="*/ 1247 h 1304"/>
                <a:gd name="T62" fmla="*/ 454 w 1956"/>
                <a:gd name="T63" fmla="*/ 1162 h 1304"/>
                <a:gd name="T64" fmla="*/ 369 w 1956"/>
                <a:gd name="T65" fmla="*/ 935 h 1304"/>
                <a:gd name="T66" fmla="*/ 170 w 1956"/>
                <a:gd name="T67" fmla="*/ 822 h 1304"/>
                <a:gd name="T68" fmla="*/ 0 w 1956"/>
                <a:gd name="T69" fmla="*/ 538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56" h="1304">
                  <a:moveTo>
                    <a:pt x="0" y="538"/>
                  </a:moveTo>
                  <a:lnTo>
                    <a:pt x="85" y="510"/>
                  </a:lnTo>
                  <a:lnTo>
                    <a:pt x="227" y="709"/>
                  </a:lnTo>
                  <a:lnTo>
                    <a:pt x="255" y="765"/>
                  </a:lnTo>
                  <a:lnTo>
                    <a:pt x="369" y="794"/>
                  </a:lnTo>
                  <a:lnTo>
                    <a:pt x="425" y="737"/>
                  </a:lnTo>
                  <a:lnTo>
                    <a:pt x="397" y="709"/>
                  </a:lnTo>
                  <a:lnTo>
                    <a:pt x="397" y="595"/>
                  </a:lnTo>
                  <a:lnTo>
                    <a:pt x="482" y="595"/>
                  </a:lnTo>
                  <a:lnTo>
                    <a:pt x="482" y="510"/>
                  </a:lnTo>
                  <a:lnTo>
                    <a:pt x="595" y="482"/>
                  </a:lnTo>
                  <a:lnTo>
                    <a:pt x="482" y="397"/>
                  </a:lnTo>
                  <a:lnTo>
                    <a:pt x="680" y="283"/>
                  </a:lnTo>
                  <a:lnTo>
                    <a:pt x="624" y="227"/>
                  </a:lnTo>
                  <a:lnTo>
                    <a:pt x="680" y="198"/>
                  </a:lnTo>
                  <a:lnTo>
                    <a:pt x="624" y="170"/>
                  </a:lnTo>
                  <a:lnTo>
                    <a:pt x="680" y="113"/>
                  </a:lnTo>
                  <a:lnTo>
                    <a:pt x="765" y="170"/>
                  </a:lnTo>
                  <a:lnTo>
                    <a:pt x="794" y="113"/>
                  </a:lnTo>
                  <a:lnTo>
                    <a:pt x="851" y="198"/>
                  </a:lnTo>
                  <a:lnTo>
                    <a:pt x="992" y="170"/>
                  </a:lnTo>
                  <a:lnTo>
                    <a:pt x="1049" y="85"/>
                  </a:lnTo>
                  <a:lnTo>
                    <a:pt x="1134" y="255"/>
                  </a:lnTo>
                  <a:lnTo>
                    <a:pt x="1219" y="170"/>
                  </a:lnTo>
                  <a:lnTo>
                    <a:pt x="1219" y="113"/>
                  </a:lnTo>
                  <a:lnTo>
                    <a:pt x="1276" y="85"/>
                  </a:lnTo>
                  <a:lnTo>
                    <a:pt x="1304" y="142"/>
                  </a:lnTo>
                  <a:lnTo>
                    <a:pt x="1361" y="113"/>
                  </a:lnTo>
                  <a:lnTo>
                    <a:pt x="1361" y="28"/>
                  </a:lnTo>
                  <a:lnTo>
                    <a:pt x="1446" y="0"/>
                  </a:lnTo>
                  <a:lnTo>
                    <a:pt x="1559" y="28"/>
                  </a:lnTo>
                  <a:lnTo>
                    <a:pt x="1588" y="28"/>
                  </a:lnTo>
                  <a:lnTo>
                    <a:pt x="1729" y="85"/>
                  </a:lnTo>
                  <a:lnTo>
                    <a:pt x="1814" y="28"/>
                  </a:lnTo>
                  <a:lnTo>
                    <a:pt x="1956" y="113"/>
                  </a:lnTo>
                  <a:lnTo>
                    <a:pt x="1843" y="255"/>
                  </a:lnTo>
                  <a:lnTo>
                    <a:pt x="1899" y="510"/>
                  </a:lnTo>
                  <a:lnTo>
                    <a:pt x="1843" y="680"/>
                  </a:lnTo>
                  <a:lnTo>
                    <a:pt x="1956" y="850"/>
                  </a:lnTo>
                  <a:lnTo>
                    <a:pt x="1956" y="1105"/>
                  </a:lnTo>
                  <a:lnTo>
                    <a:pt x="1871" y="1162"/>
                  </a:lnTo>
                  <a:lnTo>
                    <a:pt x="1786" y="1077"/>
                  </a:lnTo>
                  <a:lnTo>
                    <a:pt x="1729" y="964"/>
                  </a:lnTo>
                  <a:lnTo>
                    <a:pt x="1758" y="794"/>
                  </a:lnTo>
                  <a:lnTo>
                    <a:pt x="1701" y="737"/>
                  </a:lnTo>
                  <a:lnTo>
                    <a:pt x="1588" y="794"/>
                  </a:lnTo>
                  <a:lnTo>
                    <a:pt x="1531" y="935"/>
                  </a:lnTo>
                  <a:lnTo>
                    <a:pt x="1474" y="879"/>
                  </a:lnTo>
                  <a:lnTo>
                    <a:pt x="1418" y="879"/>
                  </a:lnTo>
                  <a:lnTo>
                    <a:pt x="1361" y="1049"/>
                  </a:lnTo>
                  <a:lnTo>
                    <a:pt x="1304" y="1049"/>
                  </a:lnTo>
                  <a:lnTo>
                    <a:pt x="1219" y="1219"/>
                  </a:lnTo>
                  <a:lnTo>
                    <a:pt x="1106" y="1191"/>
                  </a:lnTo>
                  <a:lnTo>
                    <a:pt x="1077" y="1134"/>
                  </a:lnTo>
                  <a:lnTo>
                    <a:pt x="907" y="1077"/>
                  </a:lnTo>
                  <a:lnTo>
                    <a:pt x="879" y="1105"/>
                  </a:lnTo>
                  <a:lnTo>
                    <a:pt x="907" y="1162"/>
                  </a:lnTo>
                  <a:lnTo>
                    <a:pt x="680" y="1134"/>
                  </a:lnTo>
                  <a:lnTo>
                    <a:pt x="709" y="1247"/>
                  </a:lnTo>
                  <a:lnTo>
                    <a:pt x="652" y="1247"/>
                  </a:lnTo>
                  <a:lnTo>
                    <a:pt x="652" y="1304"/>
                  </a:lnTo>
                  <a:lnTo>
                    <a:pt x="567" y="1247"/>
                  </a:lnTo>
                  <a:lnTo>
                    <a:pt x="539" y="1191"/>
                  </a:lnTo>
                  <a:lnTo>
                    <a:pt x="454" y="1162"/>
                  </a:lnTo>
                  <a:lnTo>
                    <a:pt x="397" y="1049"/>
                  </a:lnTo>
                  <a:lnTo>
                    <a:pt x="369" y="935"/>
                  </a:lnTo>
                  <a:lnTo>
                    <a:pt x="284" y="935"/>
                  </a:lnTo>
                  <a:lnTo>
                    <a:pt x="170" y="822"/>
                  </a:lnTo>
                  <a:lnTo>
                    <a:pt x="85" y="765"/>
                  </a:lnTo>
                  <a:lnTo>
                    <a:pt x="0" y="53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3010581" y="4438196"/>
              <a:ext cx="1736045" cy="2089830"/>
            </a:xfrm>
            <a:custGeom>
              <a:avLst/>
              <a:gdLst>
                <a:gd name="T0" fmla="*/ 29 w 1531"/>
                <a:gd name="T1" fmla="*/ 681 h 1843"/>
                <a:gd name="T2" fmla="*/ 142 w 1531"/>
                <a:gd name="T3" fmla="*/ 624 h 1843"/>
                <a:gd name="T4" fmla="*/ 227 w 1531"/>
                <a:gd name="T5" fmla="*/ 624 h 1843"/>
                <a:gd name="T6" fmla="*/ 312 w 1531"/>
                <a:gd name="T7" fmla="*/ 596 h 1843"/>
                <a:gd name="T8" fmla="*/ 227 w 1531"/>
                <a:gd name="T9" fmla="*/ 312 h 1843"/>
                <a:gd name="T10" fmla="*/ 369 w 1531"/>
                <a:gd name="T11" fmla="*/ 114 h 1843"/>
                <a:gd name="T12" fmla="*/ 511 w 1531"/>
                <a:gd name="T13" fmla="*/ 114 h 1843"/>
                <a:gd name="T14" fmla="*/ 652 w 1531"/>
                <a:gd name="T15" fmla="*/ 0 h 1843"/>
                <a:gd name="T16" fmla="*/ 879 w 1531"/>
                <a:gd name="T17" fmla="*/ 0 h 1843"/>
                <a:gd name="T18" fmla="*/ 1219 w 1531"/>
                <a:gd name="T19" fmla="*/ 369 h 1843"/>
                <a:gd name="T20" fmla="*/ 1191 w 1531"/>
                <a:gd name="T21" fmla="*/ 596 h 1843"/>
                <a:gd name="T22" fmla="*/ 1276 w 1531"/>
                <a:gd name="T23" fmla="*/ 823 h 1843"/>
                <a:gd name="T24" fmla="*/ 1390 w 1531"/>
                <a:gd name="T25" fmla="*/ 851 h 1843"/>
                <a:gd name="T26" fmla="*/ 1475 w 1531"/>
                <a:gd name="T27" fmla="*/ 1163 h 1843"/>
                <a:gd name="T28" fmla="*/ 1503 w 1531"/>
                <a:gd name="T29" fmla="*/ 1333 h 1843"/>
                <a:gd name="T30" fmla="*/ 1531 w 1531"/>
                <a:gd name="T31" fmla="*/ 1475 h 1843"/>
                <a:gd name="T32" fmla="*/ 1446 w 1531"/>
                <a:gd name="T33" fmla="*/ 1588 h 1843"/>
                <a:gd name="T34" fmla="*/ 1248 w 1531"/>
                <a:gd name="T35" fmla="*/ 1616 h 1843"/>
                <a:gd name="T36" fmla="*/ 1248 w 1531"/>
                <a:gd name="T37" fmla="*/ 1786 h 1843"/>
                <a:gd name="T38" fmla="*/ 1078 w 1531"/>
                <a:gd name="T39" fmla="*/ 1701 h 1843"/>
                <a:gd name="T40" fmla="*/ 879 w 1531"/>
                <a:gd name="T41" fmla="*/ 1730 h 1843"/>
                <a:gd name="T42" fmla="*/ 709 w 1531"/>
                <a:gd name="T43" fmla="*/ 1843 h 1843"/>
                <a:gd name="T44" fmla="*/ 567 w 1531"/>
                <a:gd name="T45" fmla="*/ 1701 h 1843"/>
                <a:gd name="T46" fmla="*/ 511 w 1531"/>
                <a:gd name="T47" fmla="*/ 1560 h 1843"/>
                <a:gd name="T48" fmla="*/ 454 w 1531"/>
                <a:gd name="T49" fmla="*/ 1531 h 1843"/>
                <a:gd name="T50" fmla="*/ 511 w 1531"/>
                <a:gd name="T51" fmla="*/ 1418 h 1843"/>
                <a:gd name="T52" fmla="*/ 426 w 1531"/>
                <a:gd name="T53" fmla="*/ 1276 h 1843"/>
                <a:gd name="T54" fmla="*/ 369 w 1531"/>
                <a:gd name="T55" fmla="*/ 1163 h 1843"/>
                <a:gd name="T56" fmla="*/ 312 w 1531"/>
                <a:gd name="T57" fmla="*/ 1078 h 1843"/>
                <a:gd name="T58" fmla="*/ 369 w 1531"/>
                <a:gd name="T59" fmla="*/ 964 h 1843"/>
                <a:gd name="T60" fmla="*/ 256 w 1531"/>
                <a:gd name="T61" fmla="*/ 936 h 1843"/>
                <a:gd name="T62" fmla="*/ 114 w 1531"/>
                <a:gd name="T63" fmla="*/ 908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31" h="1843">
                  <a:moveTo>
                    <a:pt x="0" y="766"/>
                  </a:moveTo>
                  <a:lnTo>
                    <a:pt x="29" y="681"/>
                  </a:lnTo>
                  <a:lnTo>
                    <a:pt x="199" y="709"/>
                  </a:lnTo>
                  <a:lnTo>
                    <a:pt x="142" y="624"/>
                  </a:lnTo>
                  <a:lnTo>
                    <a:pt x="199" y="624"/>
                  </a:lnTo>
                  <a:lnTo>
                    <a:pt x="227" y="624"/>
                  </a:lnTo>
                  <a:lnTo>
                    <a:pt x="256" y="567"/>
                  </a:lnTo>
                  <a:lnTo>
                    <a:pt x="312" y="596"/>
                  </a:lnTo>
                  <a:lnTo>
                    <a:pt x="284" y="454"/>
                  </a:lnTo>
                  <a:lnTo>
                    <a:pt x="227" y="312"/>
                  </a:lnTo>
                  <a:lnTo>
                    <a:pt x="256" y="142"/>
                  </a:lnTo>
                  <a:lnTo>
                    <a:pt x="369" y="114"/>
                  </a:lnTo>
                  <a:lnTo>
                    <a:pt x="397" y="57"/>
                  </a:lnTo>
                  <a:lnTo>
                    <a:pt x="511" y="114"/>
                  </a:lnTo>
                  <a:lnTo>
                    <a:pt x="567" y="57"/>
                  </a:lnTo>
                  <a:lnTo>
                    <a:pt x="652" y="0"/>
                  </a:lnTo>
                  <a:lnTo>
                    <a:pt x="794" y="29"/>
                  </a:lnTo>
                  <a:lnTo>
                    <a:pt x="879" y="0"/>
                  </a:lnTo>
                  <a:lnTo>
                    <a:pt x="936" y="29"/>
                  </a:lnTo>
                  <a:lnTo>
                    <a:pt x="1219" y="369"/>
                  </a:lnTo>
                  <a:lnTo>
                    <a:pt x="1191" y="454"/>
                  </a:lnTo>
                  <a:lnTo>
                    <a:pt x="1191" y="596"/>
                  </a:lnTo>
                  <a:lnTo>
                    <a:pt x="1276" y="794"/>
                  </a:lnTo>
                  <a:lnTo>
                    <a:pt x="1276" y="823"/>
                  </a:lnTo>
                  <a:lnTo>
                    <a:pt x="1418" y="823"/>
                  </a:lnTo>
                  <a:lnTo>
                    <a:pt x="1390" y="851"/>
                  </a:lnTo>
                  <a:lnTo>
                    <a:pt x="1418" y="879"/>
                  </a:lnTo>
                  <a:lnTo>
                    <a:pt x="1475" y="1163"/>
                  </a:lnTo>
                  <a:lnTo>
                    <a:pt x="1446" y="1191"/>
                  </a:lnTo>
                  <a:lnTo>
                    <a:pt x="1503" y="1333"/>
                  </a:lnTo>
                  <a:lnTo>
                    <a:pt x="1503" y="1390"/>
                  </a:lnTo>
                  <a:lnTo>
                    <a:pt x="1531" y="1475"/>
                  </a:lnTo>
                  <a:lnTo>
                    <a:pt x="1503" y="1588"/>
                  </a:lnTo>
                  <a:lnTo>
                    <a:pt x="1446" y="1588"/>
                  </a:lnTo>
                  <a:lnTo>
                    <a:pt x="1333" y="1560"/>
                  </a:lnTo>
                  <a:lnTo>
                    <a:pt x="1248" y="1616"/>
                  </a:lnTo>
                  <a:lnTo>
                    <a:pt x="1276" y="1673"/>
                  </a:lnTo>
                  <a:lnTo>
                    <a:pt x="1248" y="1786"/>
                  </a:lnTo>
                  <a:lnTo>
                    <a:pt x="1134" y="1673"/>
                  </a:lnTo>
                  <a:lnTo>
                    <a:pt x="1078" y="1701"/>
                  </a:lnTo>
                  <a:lnTo>
                    <a:pt x="936" y="1645"/>
                  </a:lnTo>
                  <a:lnTo>
                    <a:pt x="879" y="1730"/>
                  </a:lnTo>
                  <a:lnTo>
                    <a:pt x="879" y="1786"/>
                  </a:lnTo>
                  <a:lnTo>
                    <a:pt x="709" y="1843"/>
                  </a:lnTo>
                  <a:lnTo>
                    <a:pt x="738" y="1786"/>
                  </a:lnTo>
                  <a:lnTo>
                    <a:pt x="567" y="1701"/>
                  </a:lnTo>
                  <a:lnTo>
                    <a:pt x="567" y="1616"/>
                  </a:lnTo>
                  <a:lnTo>
                    <a:pt x="511" y="1560"/>
                  </a:lnTo>
                  <a:lnTo>
                    <a:pt x="511" y="1475"/>
                  </a:lnTo>
                  <a:lnTo>
                    <a:pt x="454" y="1531"/>
                  </a:lnTo>
                  <a:lnTo>
                    <a:pt x="426" y="1446"/>
                  </a:lnTo>
                  <a:lnTo>
                    <a:pt x="511" y="1418"/>
                  </a:lnTo>
                  <a:lnTo>
                    <a:pt x="511" y="1333"/>
                  </a:lnTo>
                  <a:lnTo>
                    <a:pt x="426" y="1276"/>
                  </a:lnTo>
                  <a:lnTo>
                    <a:pt x="511" y="1163"/>
                  </a:lnTo>
                  <a:lnTo>
                    <a:pt x="369" y="1163"/>
                  </a:lnTo>
                  <a:lnTo>
                    <a:pt x="341" y="1106"/>
                  </a:lnTo>
                  <a:lnTo>
                    <a:pt x="312" y="1078"/>
                  </a:lnTo>
                  <a:lnTo>
                    <a:pt x="312" y="1021"/>
                  </a:lnTo>
                  <a:lnTo>
                    <a:pt x="369" y="964"/>
                  </a:lnTo>
                  <a:lnTo>
                    <a:pt x="312" y="908"/>
                  </a:lnTo>
                  <a:lnTo>
                    <a:pt x="256" y="936"/>
                  </a:lnTo>
                  <a:lnTo>
                    <a:pt x="171" y="879"/>
                  </a:lnTo>
                  <a:lnTo>
                    <a:pt x="114" y="908"/>
                  </a:lnTo>
                  <a:lnTo>
                    <a:pt x="0" y="76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4361090" y="4824866"/>
              <a:ext cx="835705" cy="771071"/>
            </a:xfrm>
            <a:custGeom>
              <a:avLst/>
              <a:gdLst>
                <a:gd name="T0" fmla="*/ 227 w 737"/>
                <a:gd name="T1" fmla="*/ 538 h 680"/>
                <a:gd name="T2" fmla="*/ 199 w 737"/>
                <a:gd name="T3" fmla="*/ 510 h 680"/>
                <a:gd name="T4" fmla="*/ 227 w 737"/>
                <a:gd name="T5" fmla="*/ 482 h 680"/>
                <a:gd name="T6" fmla="*/ 85 w 737"/>
                <a:gd name="T7" fmla="*/ 482 h 680"/>
                <a:gd name="T8" fmla="*/ 85 w 737"/>
                <a:gd name="T9" fmla="*/ 453 h 680"/>
                <a:gd name="T10" fmla="*/ 0 w 737"/>
                <a:gd name="T11" fmla="*/ 255 h 680"/>
                <a:gd name="T12" fmla="*/ 114 w 737"/>
                <a:gd name="T13" fmla="*/ 226 h 680"/>
                <a:gd name="T14" fmla="*/ 85 w 737"/>
                <a:gd name="T15" fmla="*/ 113 h 680"/>
                <a:gd name="T16" fmla="*/ 170 w 737"/>
                <a:gd name="T17" fmla="*/ 28 h 680"/>
                <a:gd name="T18" fmla="*/ 255 w 737"/>
                <a:gd name="T19" fmla="*/ 85 h 680"/>
                <a:gd name="T20" fmla="*/ 340 w 737"/>
                <a:gd name="T21" fmla="*/ 113 h 680"/>
                <a:gd name="T22" fmla="*/ 425 w 737"/>
                <a:gd name="T23" fmla="*/ 0 h 680"/>
                <a:gd name="T24" fmla="*/ 510 w 737"/>
                <a:gd name="T25" fmla="*/ 85 h 680"/>
                <a:gd name="T26" fmla="*/ 595 w 737"/>
                <a:gd name="T27" fmla="*/ 113 h 680"/>
                <a:gd name="T28" fmla="*/ 652 w 737"/>
                <a:gd name="T29" fmla="*/ 226 h 680"/>
                <a:gd name="T30" fmla="*/ 595 w 737"/>
                <a:gd name="T31" fmla="*/ 311 h 680"/>
                <a:gd name="T32" fmla="*/ 624 w 737"/>
                <a:gd name="T33" fmla="*/ 396 h 680"/>
                <a:gd name="T34" fmla="*/ 709 w 737"/>
                <a:gd name="T35" fmla="*/ 396 h 680"/>
                <a:gd name="T36" fmla="*/ 737 w 737"/>
                <a:gd name="T37" fmla="*/ 510 h 680"/>
                <a:gd name="T38" fmla="*/ 681 w 737"/>
                <a:gd name="T39" fmla="*/ 482 h 680"/>
                <a:gd name="T40" fmla="*/ 652 w 737"/>
                <a:gd name="T41" fmla="*/ 425 h 680"/>
                <a:gd name="T42" fmla="*/ 624 w 737"/>
                <a:gd name="T43" fmla="*/ 453 h 680"/>
                <a:gd name="T44" fmla="*/ 624 w 737"/>
                <a:gd name="T45" fmla="*/ 510 h 680"/>
                <a:gd name="T46" fmla="*/ 482 w 737"/>
                <a:gd name="T47" fmla="*/ 482 h 680"/>
                <a:gd name="T48" fmla="*/ 539 w 737"/>
                <a:gd name="T49" fmla="*/ 623 h 680"/>
                <a:gd name="T50" fmla="*/ 539 w 737"/>
                <a:gd name="T51" fmla="*/ 680 h 680"/>
                <a:gd name="T52" fmla="*/ 482 w 737"/>
                <a:gd name="T53" fmla="*/ 652 h 680"/>
                <a:gd name="T54" fmla="*/ 340 w 737"/>
                <a:gd name="T55" fmla="*/ 680 h 680"/>
                <a:gd name="T56" fmla="*/ 255 w 737"/>
                <a:gd name="T57" fmla="*/ 510 h 680"/>
                <a:gd name="T58" fmla="*/ 227 w 737"/>
                <a:gd name="T59" fmla="*/ 53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7" h="680">
                  <a:moveTo>
                    <a:pt x="227" y="538"/>
                  </a:moveTo>
                  <a:lnTo>
                    <a:pt x="199" y="510"/>
                  </a:lnTo>
                  <a:lnTo>
                    <a:pt x="227" y="482"/>
                  </a:lnTo>
                  <a:lnTo>
                    <a:pt x="85" y="482"/>
                  </a:lnTo>
                  <a:lnTo>
                    <a:pt x="85" y="453"/>
                  </a:lnTo>
                  <a:lnTo>
                    <a:pt x="0" y="255"/>
                  </a:lnTo>
                  <a:lnTo>
                    <a:pt x="114" y="226"/>
                  </a:lnTo>
                  <a:lnTo>
                    <a:pt x="85" y="113"/>
                  </a:lnTo>
                  <a:lnTo>
                    <a:pt x="170" y="28"/>
                  </a:lnTo>
                  <a:lnTo>
                    <a:pt x="255" y="85"/>
                  </a:lnTo>
                  <a:lnTo>
                    <a:pt x="340" y="113"/>
                  </a:lnTo>
                  <a:lnTo>
                    <a:pt x="425" y="0"/>
                  </a:lnTo>
                  <a:lnTo>
                    <a:pt x="510" y="85"/>
                  </a:lnTo>
                  <a:lnTo>
                    <a:pt x="595" y="113"/>
                  </a:lnTo>
                  <a:lnTo>
                    <a:pt x="652" y="226"/>
                  </a:lnTo>
                  <a:lnTo>
                    <a:pt x="595" y="311"/>
                  </a:lnTo>
                  <a:lnTo>
                    <a:pt x="624" y="396"/>
                  </a:lnTo>
                  <a:lnTo>
                    <a:pt x="709" y="396"/>
                  </a:lnTo>
                  <a:lnTo>
                    <a:pt x="737" y="510"/>
                  </a:lnTo>
                  <a:lnTo>
                    <a:pt x="681" y="482"/>
                  </a:lnTo>
                  <a:lnTo>
                    <a:pt x="652" y="425"/>
                  </a:lnTo>
                  <a:lnTo>
                    <a:pt x="624" y="453"/>
                  </a:lnTo>
                  <a:lnTo>
                    <a:pt x="624" y="510"/>
                  </a:lnTo>
                  <a:lnTo>
                    <a:pt x="482" y="482"/>
                  </a:lnTo>
                  <a:lnTo>
                    <a:pt x="539" y="623"/>
                  </a:lnTo>
                  <a:lnTo>
                    <a:pt x="539" y="680"/>
                  </a:lnTo>
                  <a:lnTo>
                    <a:pt x="482" y="652"/>
                  </a:lnTo>
                  <a:lnTo>
                    <a:pt x="340" y="680"/>
                  </a:lnTo>
                  <a:lnTo>
                    <a:pt x="255" y="510"/>
                  </a:lnTo>
                  <a:lnTo>
                    <a:pt x="227" y="53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2914197" y="2992437"/>
              <a:ext cx="1382259" cy="1478643"/>
            </a:xfrm>
            <a:custGeom>
              <a:avLst/>
              <a:gdLst>
                <a:gd name="T0" fmla="*/ 1021 w 1219"/>
                <a:gd name="T1" fmla="*/ 1304 h 1304"/>
                <a:gd name="T2" fmla="*/ 964 w 1219"/>
                <a:gd name="T3" fmla="*/ 1275 h 1304"/>
                <a:gd name="T4" fmla="*/ 879 w 1219"/>
                <a:gd name="T5" fmla="*/ 1304 h 1304"/>
                <a:gd name="T6" fmla="*/ 737 w 1219"/>
                <a:gd name="T7" fmla="*/ 1275 h 1304"/>
                <a:gd name="T8" fmla="*/ 369 w 1219"/>
                <a:gd name="T9" fmla="*/ 1134 h 1304"/>
                <a:gd name="T10" fmla="*/ 171 w 1219"/>
                <a:gd name="T11" fmla="*/ 964 h 1304"/>
                <a:gd name="T12" fmla="*/ 57 w 1219"/>
                <a:gd name="T13" fmla="*/ 964 h 1304"/>
                <a:gd name="T14" fmla="*/ 0 w 1219"/>
                <a:gd name="T15" fmla="*/ 708 h 1304"/>
                <a:gd name="T16" fmla="*/ 0 w 1219"/>
                <a:gd name="T17" fmla="*/ 510 h 1304"/>
                <a:gd name="T18" fmla="*/ 284 w 1219"/>
                <a:gd name="T19" fmla="*/ 368 h 1304"/>
                <a:gd name="T20" fmla="*/ 284 w 1219"/>
                <a:gd name="T21" fmla="*/ 28 h 1304"/>
                <a:gd name="T22" fmla="*/ 341 w 1219"/>
                <a:gd name="T23" fmla="*/ 0 h 1304"/>
                <a:gd name="T24" fmla="*/ 397 w 1219"/>
                <a:gd name="T25" fmla="*/ 141 h 1304"/>
                <a:gd name="T26" fmla="*/ 454 w 1219"/>
                <a:gd name="T27" fmla="*/ 141 h 1304"/>
                <a:gd name="T28" fmla="*/ 454 w 1219"/>
                <a:gd name="T29" fmla="*/ 255 h 1304"/>
                <a:gd name="T30" fmla="*/ 596 w 1219"/>
                <a:gd name="T31" fmla="*/ 368 h 1304"/>
                <a:gd name="T32" fmla="*/ 596 w 1219"/>
                <a:gd name="T33" fmla="*/ 453 h 1304"/>
                <a:gd name="T34" fmla="*/ 709 w 1219"/>
                <a:gd name="T35" fmla="*/ 453 h 1304"/>
                <a:gd name="T36" fmla="*/ 709 w 1219"/>
                <a:gd name="T37" fmla="*/ 538 h 1304"/>
                <a:gd name="T38" fmla="*/ 766 w 1219"/>
                <a:gd name="T39" fmla="*/ 595 h 1304"/>
                <a:gd name="T40" fmla="*/ 766 w 1219"/>
                <a:gd name="T41" fmla="*/ 652 h 1304"/>
                <a:gd name="T42" fmla="*/ 851 w 1219"/>
                <a:gd name="T43" fmla="*/ 708 h 1304"/>
                <a:gd name="T44" fmla="*/ 851 w 1219"/>
                <a:gd name="T45" fmla="*/ 765 h 1304"/>
                <a:gd name="T46" fmla="*/ 823 w 1219"/>
                <a:gd name="T47" fmla="*/ 793 h 1304"/>
                <a:gd name="T48" fmla="*/ 794 w 1219"/>
                <a:gd name="T49" fmla="*/ 850 h 1304"/>
                <a:gd name="T50" fmla="*/ 851 w 1219"/>
                <a:gd name="T51" fmla="*/ 907 h 1304"/>
                <a:gd name="T52" fmla="*/ 908 w 1219"/>
                <a:gd name="T53" fmla="*/ 935 h 1304"/>
                <a:gd name="T54" fmla="*/ 908 w 1219"/>
                <a:gd name="T55" fmla="*/ 964 h 1304"/>
                <a:gd name="T56" fmla="*/ 964 w 1219"/>
                <a:gd name="T57" fmla="*/ 964 h 1304"/>
                <a:gd name="T58" fmla="*/ 993 w 1219"/>
                <a:gd name="T59" fmla="*/ 1077 h 1304"/>
                <a:gd name="T60" fmla="*/ 1049 w 1219"/>
                <a:gd name="T61" fmla="*/ 1105 h 1304"/>
                <a:gd name="T62" fmla="*/ 1049 w 1219"/>
                <a:gd name="T63" fmla="*/ 1190 h 1304"/>
                <a:gd name="T64" fmla="*/ 1163 w 1219"/>
                <a:gd name="T65" fmla="*/ 1247 h 1304"/>
                <a:gd name="T66" fmla="*/ 1219 w 1219"/>
                <a:gd name="T67" fmla="*/ 1247 h 1304"/>
                <a:gd name="T68" fmla="*/ 1163 w 1219"/>
                <a:gd name="T69" fmla="*/ 1304 h 1304"/>
                <a:gd name="T70" fmla="*/ 1021 w 1219"/>
                <a:gd name="T71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19" h="1304">
                  <a:moveTo>
                    <a:pt x="1021" y="1304"/>
                  </a:moveTo>
                  <a:lnTo>
                    <a:pt x="964" y="1275"/>
                  </a:lnTo>
                  <a:lnTo>
                    <a:pt x="879" y="1304"/>
                  </a:lnTo>
                  <a:lnTo>
                    <a:pt x="737" y="1275"/>
                  </a:lnTo>
                  <a:lnTo>
                    <a:pt x="369" y="1134"/>
                  </a:lnTo>
                  <a:lnTo>
                    <a:pt x="171" y="964"/>
                  </a:lnTo>
                  <a:lnTo>
                    <a:pt x="57" y="964"/>
                  </a:lnTo>
                  <a:lnTo>
                    <a:pt x="0" y="708"/>
                  </a:lnTo>
                  <a:lnTo>
                    <a:pt x="0" y="510"/>
                  </a:lnTo>
                  <a:lnTo>
                    <a:pt x="284" y="368"/>
                  </a:lnTo>
                  <a:lnTo>
                    <a:pt x="284" y="28"/>
                  </a:lnTo>
                  <a:lnTo>
                    <a:pt x="341" y="0"/>
                  </a:lnTo>
                  <a:lnTo>
                    <a:pt x="397" y="141"/>
                  </a:lnTo>
                  <a:lnTo>
                    <a:pt x="454" y="141"/>
                  </a:lnTo>
                  <a:lnTo>
                    <a:pt x="454" y="255"/>
                  </a:lnTo>
                  <a:lnTo>
                    <a:pt x="596" y="368"/>
                  </a:lnTo>
                  <a:lnTo>
                    <a:pt x="596" y="453"/>
                  </a:lnTo>
                  <a:lnTo>
                    <a:pt x="709" y="453"/>
                  </a:lnTo>
                  <a:lnTo>
                    <a:pt x="709" y="538"/>
                  </a:lnTo>
                  <a:lnTo>
                    <a:pt x="766" y="595"/>
                  </a:lnTo>
                  <a:lnTo>
                    <a:pt x="766" y="652"/>
                  </a:lnTo>
                  <a:lnTo>
                    <a:pt x="851" y="708"/>
                  </a:lnTo>
                  <a:lnTo>
                    <a:pt x="851" y="765"/>
                  </a:lnTo>
                  <a:lnTo>
                    <a:pt x="823" y="793"/>
                  </a:lnTo>
                  <a:lnTo>
                    <a:pt x="794" y="850"/>
                  </a:lnTo>
                  <a:lnTo>
                    <a:pt x="851" y="907"/>
                  </a:lnTo>
                  <a:lnTo>
                    <a:pt x="908" y="935"/>
                  </a:lnTo>
                  <a:lnTo>
                    <a:pt x="908" y="964"/>
                  </a:lnTo>
                  <a:lnTo>
                    <a:pt x="964" y="964"/>
                  </a:lnTo>
                  <a:lnTo>
                    <a:pt x="993" y="1077"/>
                  </a:lnTo>
                  <a:lnTo>
                    <a:pt x="1049" y="1105"/>
                  </a:lnTo>
                  <a:lnTo>
                    <a:pt x="1049" y="1190"/>
                  </a:lnTo>
                  <a:lnTo>
                    <a:pt x="1163" y="1247"/>
                  </a:lnTo>
                  <a:lnTo>
                    <a:pt x="1219" y="1247"/>
                  </a:lnTo>
                  <a:lnTo>
                    <a:pt x="1163" y="1304"/>
                  </a:lnTo>
                  <a:lnTo>
                    <a:pt x="1021" y="130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3300867" y="2831420"/>
              <a:ext cx="1317625" cy="1575027"/>
            </a:xfrm>
            <a:custGeom>
              <a:avLst/>
              <a:gdLst>
                <a:gd name="T0" fmla="*/ 878 w 1162"/>
                <a:gd name="T1" fmla="*/ 1389 h 1389"/>
                <a:gd name="T2" fmla="*/ 822 w 1162"/>
                <a:gd name="T3" fmla="*/ 1389 h 1389"/>
                <a:gd name="T4" fmla="*/ 708 w 1162"/>
                <a:gd name="T5" fmla="*/ 1332 h 1389"/>
                <a:gd name="T6" fmla="*/ 708 w 1162"/>
                <a:gd name="T7" fmla="*/ 1247 h 1389"/>
                <a:gd name="T8" fmla="*/ 652 w 1162"/>
                <a:gd name="T9" fmla="*/ 1219 h 1389"/>
                <a:gd name="T10" fmla="*/ 623 w 1162"/>
                <a:gd name="T11" fmla="*/ 1106 h 1389"/>
                <a:gd name="T12" fmla="*/ 567 w 1162"/>
                <a:gd name="T13" fmla="*/ 1106 h 1389"/>
                <a:gd name="T14" fmla="*/ 567 w 1162"/>
                <a:gd name="T15" fmla="*/ 1077 h 1389"/>
                <a:gd name="T16" fmla="*/ 510 w 1162"/>
                <a:gd name="T17" fmla="*/ 1049 h 1389"/>
                <a:gd name="T18" fmla="*/ 453 w 1162"/>
                <a:gd name="T19" fmla="*/ 992 h 1389"/>
                <a:gd name="T20" fmla="*/ 482 w 1162"/>
                <a:gd name="T21" fmla="*/ 935 h 1389"/>
                <a:gd name="T22" fmla="*/ 510 w 1162"/>
                <a:gd name="T23" fmla="*/ 907 h 1389"/>
                <a:gd name="T24" fmla="*/ 510 w 1162"/>
                <a:gd name="T25" fmla="*/ 850 h 1389"/>
                <a:gd name="T26" fmla="*/ 425 w 1162"/>
                <a:gd name="T27" fmla="*/ 794 h 1389"/>
                <a:gd name="T28" fmla="*/ 425 w 1162"/>
                <a:gd name="T29" fmla="*/ 737 h 1389"/>
                <a:gd name="T30" fmla="*/ 368 w 1162"/>
                <a:gd name="T31" fmla="*/ 680 h 1389"/>
                <a:gd name="T32" fmla="*/ 368 w 1162"/>
                <a:gd name="T33" fmla="*/ 595 h 1389"/>
                <a:gd name="T34" fmla="*/ 255 w 1162"/>
                <a:gd name="T35" fmla="*/ 595 h 1389"/>
                <a:gd name="T36" fmla="*/ 255 w 1162"/>
                <a:gd name="T37" fmla="*/ 510 h 1389"/>
                <a:gd name="T38" fmla="*/ 113 w 1162"/>
                <a:gd name="T39" fmla="*/ 397 h 1389"/>
                <a:gd name="T40" fmla="*/ 113 w 1162"/>
                <a:gd name="T41" fmla="*/ 283 h 1389"/>
                <a:gd name="T42" fmla="*/ 56 w 1162"/>
                <a:gd name="T43" fmla="*/ 283 h 1389"/>
                <a:gd name="T44" fmla="*/ 0 w 1162"/>
                <a:gd name="T45" fmla="*/ 142 h 1389"/>
                <a:gd name="T46" fmla="*/ 56 w 1162"/>
                <a:gd name="T47" fmla="*/ 142 h 1389"/>
                <a:gd name="T48" fmla="*/ 226 w 1162"/>
                <a:gd name="T49" fmla="*/ 0 h 1389"/>
                <a:gd name="T50" fmla="*/ 283 w 1162"/>
                <a:gd name="T51" fmla="*/ 0 h 1389"/>
                <a:gd name="T52" fmla="*/ 340 w 1162"/>
                <a:gd name="T53" fmla="*/ 28 h 1389"/>
                <a:gd name="T54" fmla="*/ 368 w 1162"/>
                <a:gd name="T55" fmla="*/ 113 h 1389"/>
                <a:gd name="T56" fmla="*/ 680 w 1162"/>
                <a:gd name="T57" fmla="*/ 283 h 1389"/>
                <a:gd name="T58" fmla="*/ 708 w 1162"/>
                <a:gd name="T59" fmla="*/ 340 h 1389"/>
                <a:gd name="T60" fmla="*/ 765 w 1162"/>
                <a:gd name="T61" fmla="*/ 368 h 1389"/>
                <a:gd name="T62" fmla="*/ 850 w 1162"/>
                <a:gd name="T63" fmla="*/ 595 h 1389"/>
                <a:gd name="T64" fmla="*/ 935 w 1162"/>
                <a:gd name="T65" fmla="*/ 652 h 1389"/>
                <a:gd name="T66" fmla="*/ 1049 w 1162"/>
                <a:gd name="T67" fmla="*/ 765 h 1389"/>
                <a:gd name="T68" fmla="*/ 1134 w 1162"/>
                <a:gd name="T69" fmla="*/ 765 h 1389"/>
                <a:gd name="T70" fmla="*/ 1162 w 1162"/>
                <a:gd name="T71" fmla="*/ 879 h 1389"/>
                <a:gd name="T72" fmla="*/ 1105 w 1162"/>
                <a:gd name="T73" fmla="*/ 850 h 1389"/>
                <a:gd name="T74" fmla="*/ 1049 w 1162"/>
                <a:gd name="T75" fmla="*/ 1021 h 1389"/>
                <a:gd name="T76" fmla="*/ 1105 w 1162"/>
                <a:gd name="T77" fmla="*/ 1106 h 1389"/>
                <a:gd name="T78" fmla="*/ 1049 w 1162"/>
                <a:gd name="T79" fmla="*/ 1162 h 1389"/>
                <a:gd name="T80" fmla="*/ 1077 w 1162"/>
                <a:gd name="T81" fmla="*/ 1219 h 1389"/>
                <a:gd name="T82" fmla="*/ 992 w 1162"/>
                <a:gd name="T83" fmla="*/ 1247 h 1389"/>
                <a:gd name="T84" fmla="*/ 1020 w 1162"/>
                <a:gd name="T85" fmla="*/ 1304 h 1389"/>
                <a:gd name="T86" fmla="*/ 992 w 1162"/>
                <a:gd name="T87" fmla="*/ 1389 h 1389"/>
                <a:gd name="T88" fmla="*/ 907 w 1162"/>
                <a:gd name="T89" fmla="*/ 1389 h 1389"/>
                <a:gd name="T90" fmla="*/ 878 w 1162"/>
                <a:gd name="T91" fmla="*/ 1389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2" h="1389">
                  <a:moveTo>
                    <a:pt x="878" y="1389"/>
                  </a:moveTo>
                  <a:lnTo>
                    <a:pt x="822" y="1389"/>
                  </a:lnTo>
                  <a:lnTo>
                    <a:pt x="708" y="1332"/>
                  </a:lnTo>
                  <a:lnTo>
                    <a:pt x="708" y="1247"/>
                  </a:lnTo>
                  <a:lnTo>
                    <a:pt x="652" y="1219"/>
                  </a:lnTo>
                  <a:lnTo>
                    <a:pt x="623" y="1106"/>
                  </a:lnTo>
                  <a:lnTo>
                    <a:pt x="567" y="1106"/>
                  </a:lnTo>
                  <a:lnTo>
                    <a:pt x="567" y="1077"/>
                  </a:lnTo>
                  <a:lnTo>
                    <a:pt x="510" y="1049"/>
                  </a:lnTo>
                  <a:lnTo>
                    <a:pt x="453" y="992"/>
                  </a:lnTo>
                  <a:lnTo>
                    <a:pt x="482" y="935"/>
                  </a:lnTo>
                  <a:lnTo>
                    <a:pt x="510" y="907"/>
                  </a:lnTo>
                  <a:lnTo>
                    <a:pt x="510" y="850"/>
                  </a:lnTo>
                  <a:lnTo>
                    <a:pt x="425" y="794"/>
                  </a:lnTo>
                  <a:lnTo>
                    <a:pt x="425" y="737"/>
                  </a:lnTo>
                  <a:lnTo>
                    <a:pt x="368" y="680"/>
                  </a:lnTo>
                  <a:lnTo>
                    <a:pt x="368" y="595"/>
                  </a:lnTo>
                  <a:lnTo>
                    <a:pt x="255" y="595"/>
                  </a:lnTo>
                  <a:lnTo>
                    <a:pt x="255" y="510"/>
                  </a:lnTo>
                  <a:lnTo>
                    <a:pt x="113" y="397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0" y="142"/>
                  </a:lnTo>
                  <a:lnTo>
                    <a:pt x="56" y="142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340" y="28"/>
                  </a:lnTo>
                  <a:lnTo>
                    <a:pt x="368" y="113"/>
                  </a:lnTo>
                  <a:lnTo>
                    <a:pt x="680" y="283"/>
                  </a:lnTo>
                  <a:lnTo>
                    <a:pt x="708" y="340"/>
                  </a:lnTo>
                  <a:lnTo>
                    <a:pt x="765" y="368"/>
                  </a:lnTo>
                  <a:lnTo>
                    <a:pt x="850" y="595"/>
                  </a:lnTo>
                  <a:lnTo>
                    <a:pt x="935" y="652"/>
                  </a:lnTo>
                  <a:lnTo>
                    <a:pt x="1049" y="765"/>
                  </a:lnTo>
                  <a:lnTo>
                    <a:pt x="1134" y="765"/>
                  </a:lnTo>
                  <a:lnTo>
                    <a:pt x="1162" y="879"/>
                  </a:lnTo>
                  <a:lnTo>
                    <a:pt x="1105" y="850"/>
                  </a:lnTo>
                  <a:lnTo>
                    <a:pt x="1049" y="1021"/>
                  </a:lnTo>
                  <a:lnTo>
                    <a:pt x="1105" y="1106"/>
                  </a:lnTo>
                  <a:lnTo>
                    <a:pt x="1049" y="1162"/>
                  </a:lnTo>
                  <a:lnTo>
                    <a:pt x="1077" y="1219"/>
                  </a:lnTo>
                  <a:lnTo>
                    <a:pt x="992" y="1247"/>
                  </a:lnTo>
                  <a:lnTo>
                    <a:pt x="1020" y="1304"/>
                  </a:lnTo>
                  <a:lnTo>
                    <a:pt x="992" y="1389"/>
                  </a:lnTo>
                  <a:lnTo>
                    <a:pt x="907" y="1389"/>
                  </a:lnTo>
                  <a:lnTo>
                    <a:pt x="878" y="138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4071938" y="3795259"/>
              <a:ext cx="1124857" cy="1318759"/>
            </a:xfrm>
            <a:custGeom>
              <a:avLst/>
              <a:gdLst>
                <a:gd name="T0" fmla="*/ 794 w 992"/>
                <a:gd name="T1" fmla="*/ 227 h 1163"/>
                <a:gd name="T2" fmla="*/ 737 w 992"/>
                <a:gd name="T3" fmla="*/ 227 h 1163"/>
                <a:gd name="T4" fmla="*/ 737 w 992"/>
                <a:gd name="T5" fmla="*/ 284 h 1163"/>
                <a:gd name="T6" fmla="*/ 652 w 992"/>
                <a:gd name="T7" fmla="*/ 227 h 1163"/>
                <a:gd name="T8" fmla="*/ 624 w 992"/>
                <a:gd name="T9" fmla="*/ 171 h 1163"/>
                <a:gd name="T10" fmla="*/ 539 w 992"/>
                <a:gd name="T11" fmla="*/ 142 h 1163"/>
                <a:gd name="T12" fmla="*/ 482 w 992"/>
                <a:gd name="T13" fmla="*/ 29 h 1163"/>
                <a:gd name="T14" fmla="*/ 425 w 992"/>
                <a:gd name="T15" fmla="*/ 0 h 1163"/>
                <a:gd name="T16" fmla="*/ 369 w 992"/>
                <a:gd name="T17" fmla="*/ 171 h 1163"/>
                <a:gd name="T18" fmla="*/ 425 w 992"/>
                <a:gd name="T19" fmla="*/ 256 h 1163"/>
                <a:gd name="T20" fmla="*/ 369 w 992"/>
                <a:gd name="T21" fmla="*/ 312 h 1163"/>
                <a:gd name="T22" fmla="*/ 397 w 992"/>
                <a:gd name="T23" fmla="*/ 369 h 1163"/>
                <a:gd name="T24" fmla="*/ 312 w 992"/>
                <a:gd name="T25" fmla="*/ 397 h 1163"/>
                <a:gd name="T26" fmla="*/ 340 w 992"/>
                <a:gd name="T27" fmla="*/ 454 h 1163"/>
                <a:gd name="T28" fmla="*/ 312 w 992"/>
                <a:gd name="T29" fmla="*/ 539 h 1163"/>
                <a:gd name="T30" fmla="*/ 198 w 992"/>
                <a:gd name="T31" fmla="*/ 539 h 1163"/>
                <a:gd name="T32" fmla="*/ 142 w 992"/>
                <a:gd name="T33" fmla="*/ 596 h 1163"/>
                <a:gd name="T34" fmla="*/ 0 w 992"/>
                <a:gd name="T35" fmla="*/ 596 h 1163"/>
                <a:gd name="T36" fmla="*/ 283 w 992"/>
                <a:gd name="T37" fmla="*/ 936 h 1163"/>
                <a:gd name="T38" fmla="*/ 255 w 992"/>
                <a:gd name="T39" fmla="*/ 1021 h 1163"/>
                <a:gd name="T40" fmla="*/ 255 w 992"/>
                <a:gd name="T41" fmla="*/ 1163 h 1163"/>
                <a:gd name="T42" fmla="*/ 369 w 992"/>
                <a:gd name="T43" fmla="*/ 1134 h 1163"/>
                <a:gd name="T44" fmla="*/ 340 w 992"/>
                <a:gd name="T45" fmla="*/ 1021 h 1163"/>
                <a:gd name="T46" fmla="*/ 425 w 992"/>
                <a:gd name="T47" fmla="*/ 936 h 1163"/>
                <a:gd name="T48" fmla="*/ 510 w 992"/>
                <a:gd name="T49" fmla="*/ 993 h 1163"/>
                <a:gd name="T50" fmla="*/ 595 w 992"/>
                <a:gd name="T51" fmla="*/ 1021 h 1163"/>
                <a:gd name="T52" fmla="*/ 680 w 992"/>
                <a:gd name="T53" fmla="*/ 908 h 1163"/>
                <a:gd name="T54" fmla="*/ 879 w 992"/>
                <a:gd name="T55" fmla="*/ 681 h 1163"/>
                <a:gd name="T56" fmla="*/ 822 w 992"/>
                <a:gd name="T57" fmla="*/ 624 h 1163"/>
                <a:gd name="T58" fmla="*/ 907 w 992"/>
                <a:gd name="T59" fmla="*/ 596 h 1163"/>
                <a:gd name="T60" fmla="*/ 964 w 992"/>
                <a:gd name="T61" fmla="*/ 539 h 1163"/>
                <a:gd name="T62" fmla="*/ 907 w 992"/>
                <a:gd name="T63" fmla="*/ 454 h 1163"/>
                <a:gd name="T64" fmla="*/ 992 w 992"/>
                <a:gd name="T65" fmla="*/ 426 h 1163"/>
                <a:gd name="T66" fmla="*/ 964 w 992"/>
                <a:gd name="T67" fmla="*/ 369 h 1163"/>
                <a:gd name="T68" fmla="*/ 992 w 992"/>
                <a:gd name="T69" fmla="*/ 312 h 1163"/>
                <a:gd name="T70" fmla="*/ 879 w 992"/>
                <a:gd name="T71" fmla="*/ 199 h 1163"/>
                <a:gd name="T72" fmla="*/ 850 w 992"/>
                <a:gd name="T73" fmla="*/ 256 h 1163"/>
                <a:gd name="T74" fmla="*/ 794 w 992"/>
                <a:gd name="T75" fmla="*/ 227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2" h="1163">
                  <a:moveTo>
                    <a:pt x="794" y="227"/>
                  </a:moveTo>
                  <a:lnTo>
                    <a:pt x="737" y="227"/>
                  </a:lnTo>
                  <a:lnTo>
                    <a:pt x="737" y="284"/>
                  </a:lnTo>
                  <a:lnTo>
                    <a:pt x="652" y="227"/>
                  </a:lnTo>
                  <a:lnTo>
                    <a:pt x="624" y="171"/>
                  </a:lnTo>
                  <a:lnTo>
                    <a:pt x="539" y="142"/>
                  </a:lnTo>
                  <a:lnTo>
                    <a:pt x="482" y="29"/>
                  </a:lnTo>
                  <a:lnTo>
                    <a:pt x="425" y="0"/>
                  </a:lnTo>
                  <a:lnTo>
                    <a:pt x="369" y="171"/>
                  </a:lnTo>
                  <a:lnTo>
                    <a:pt x="425" y="256"/>
                  </a:lnTo>
                  <a:lnTo>
                    <a:pt x="369" y="312"/>
                  </a:lnTo>
                  <a:lnTo>
                    <a:pt x="397" y="369"/>
                  </a:lnTo>
                  <a:lnTo>
                    <a:pt x="312" y="397"/>
                  </a:lnTo>
                  <a:lnTo>
                    <a:pt x="340" y="454"/>
                  </a:lnTo>
                  <a:lnTo>
                    <a:pt x="312" y="539"/>
                  </a:lnTo>
                  <a:lnTo>
                    <a:pt x="198" y="539"/>
                  </a:lnTo>
                  <a:lnTo>
                    <a:pt x="142" y="596"/>
                  </a:lnTo>
                  <a:lnTo>
                    <a:pt x="0" y="596"/>
                  </a:lnTo>
                  <a:lnTo>
                    <a:pt x="283" y="936"/>
                  </a:lnTo>
                  <a:lnTo>
                    <a:pt x="255" y="1021"/>
                  </a:lnTo>
                  <a:lnTo>
                    <a:pt x="255" y="1163"/>
                  </a:lnTo>
                  <a:lnTo>
                    <a:pt x="369" y="1134"/>
                  </a:lnTo>
                  <a:lnTo>
                    <a:pt x="340" y="1021"/>
                  </a:lnTo>
                  <a:lnTo>
                    <a:pt x="425" y="936"/>
                  </a:lnTo>
                  <a:lnTo>
                    <a:pt x="510" y="993"/>
                  </a:lnTo>
                  <a:lnTo>
                    <a:pt x="595" y="1021"/>
                  </a:lnTo>
                  <a:lnTo>
                    <a:pt x="680" y="908"/>
                  </a:lnTo>
                  <a:lnTo>
                    <a:pt x="879" y="681"/>
                  </a:lnTo>
                  <a:lnTo>
                    <a:pt x="822" y="624"/>
                  </a:lnTo>
                  <a:lnTo>
                    <a:pt x="907" y="596"/>
                  </a:lnTo>
                  <a:lnTo>
                    <a:pt x="964" y="539"/>
                  </a:lnTo>
                  <a:lnTo>
                    <a:pt x="907" y="454"/>
                  </a:lnTo>
                  <a:lnTo>
                    <a:pt x="992" y="426"/>
                  </a:lnTo>
                  <a:lnTo>
                    <a:pt x="964" y="369"/>
                  </a:lnTo>
                  <a:lnTo>
                    <a:pt x="992" y="312"/>
                  </a:lnTo>
                  <a:lnTo>
                    <a:pt x="879" y="199"/>
                  </a:lnTo>
                  <a:lnTo>
                    <a:pt x="850" y="256"/>
                  </a:lnTo>
                  <a:lnTo>
                    <a:pt x="794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4939393" y="3474357"/>
              <a:ext cx="1576161" cy="1382259"/>
            </a:xfrm>
            <a:custGeom>
              <a:avLst/>
              <a:gdLst>
                <a:gd name="T0" fmla="*/ 1191 w 1390"/>
                <a:gd name="T1" fmla="*/ 425 h 1219"/>
                <a:gd name="T2" fmla="*/ 1106 w 1390"/>
                <a:gd name="T3" fmla="*/ 340 h 1219"/>
                <a:gd name="T4" fmla="*/ 1049 w 1390"/>
                <a:gd name="T5" fmla="*/ 227 h 1219"/>
                <a:gd name="T6" fmla="*/ 1078 w 1390"/>
                <a:gd name="T7" fmla="*/ 57 h 1219"/>
                <a:gd name="T8" fmla="*/ 1021 w 1390"/>
                <a:gd name="T9" fmla="*/ 0 h 1219"/>
                <a:gd name="T10" fmla="*/ 908 w 1390"/>
                <a:gd name="T11" fmla="*/ 57 h 1219"/>
                <a:gd name="T12" fmla="*/ 851 w 1390"/>
                <a:gd name="T13" fmla="*/ 198 h 1219"/>
                <a:gd name="T14" fmla="*/ 794 w 1390"/>
                <a:gd name="T15" fmla="*/ 142 h 1219"/>
                <a:gd name="T16" fmla="*/ 738 w 1390"/>
                <a:gd name="T17" fmla="*/ 142 h 1219"/>
                <a:gd name="T18" fmla="*/ 681 w 1390"/>
                <a:gd name="T19" fmla="*/ 312 h 1219"/>
                <a:gd name="T20" fmla="*/ 624 w 1390"/>
                <a:gd name="T21" fmla="*/ 312 h 1219"/>
                <a:gd name="T22" fmla="*/ 539 w 1390"/>
                <a:gd name="T23" fmla="*/ 482 h 1219"/>
                <a:gd name="T24" fmla="*/ 426 w 1390"/>
                <a:gd name="T25" fmla="*/ 454 h 1219"/>
                <a:gd name="T26" fmla="*/ 397 w 1390"/>
                <a:gd name="T27" fmla="*/ 397 h 1219"/>
                <a:gd name="T28" fmla="*/ 227 w 1390"/>
                <a:gd name="T29" fmla="*/ 340 h 1219"/>
                <a:gd name="T30" fmla="*/ 199 w 1390"/>
                <a:gd name="T31" fmla="*/ 368 h 1219"/>
                <a:gd name="T32" fmla="*/ 227 w 1390"/>
                <a:gd name="T33" fmla="*/ 425 h 1219"/>
                <a:gd name="T34" fmla="*/ 0 w 1390"/>
                <a:gd name="T35" fmla="*/ 397 h 1219"/>
                <a:gd name="T36" fmla="*/ 29 w 1390"/>
                <a:gd name="T37" fmla="*/ 510 h 1219"/>
                <a:gd name="T38" fmla="*/ 85 w 1390"/>
                <a:gd name="T39" fmla="*/ 539 h 1219"/>
                <a:gd name="T40" fmla="*/ 114 w 1390"/>
                <a:gd name="T41" fmla="*/ 482 h 1219"/>
                <a:gd name="T42" fmla="*/ 227 w 1390"/>
                <a:gd name="T43" fmla="*/ 595 h 1219"/>
                <a:gd name="T44" fmla="*/ 199 w 1390"/>
                <a:gd name="T45" fmla="*/ 652 h 1219"/>
                <a:gd name="T46" fmla="*/ 227 w 1390"/>
                <a:gd name="T47" fmla="*/ 709 h 1219"/>
                <a:gd name="T48" fmla="*/ 284 w 1390"/>
                <a:gd name="T49" fmla="*/ 822 h 1219"/>
                <a:gd name="T50" fmla="*/ 397 w 1390"/>
                <a:gd name="T51" fmla="*/ 822 h 1219"/>
                <a:gd name="T52" fmla="*/ 454 w 1390"/>
                <a:gd name="T53" fmla="*/ 907 h 1219"/>
                <a:gd name="T54" fmla="*/ 511 w 1390"/>
                <a:gd name="T55" fmla="*/ 850 h 1219"/>
                <a:gd name="T56" fmla="*/ 624 w 1390"/>
                <a:gd name="T57" fmla="*/ 879 h 1219"/>
                <a:gd name="T58" fmla="*/ 738 w 1390"/>
                <a:gd name="T59" fmla="*/ 1077 h 1219"/>
                <a:gd name="T60" fmla="*/ 709 w 1390"/>
                <a:gd name="T61" fmla="*/ 1134 h 1219"/>
                <a:gd name="T62" fmla="*/ 794 w 1390"/>
                <a:gd name="T63" fmla="*/ 1191 h 1219"/>
                <a:gd name="T64" fmla="*/ 823 w 1390"/>
                <a:gd name="T65" fmla="*/ 1134 h 1219"/>
                <a:gd name="T66" fmla="*/ 936 w 1390"/>
                <a:gd name="T67" fmla="*/ 1162 h 1219"/>
                <a:gd name="T68" fmla="*/ 964 w 1390"/>
                <a:gd name="T69" fmla="*/ 1219 h 1219"/>
                <a:gd name="T70" fmla="*/ 1049 w 1390"/>
                <a:gd name="T71" fmla="*/ 1219 h 1219"/>
                <a:gd name="T72" fmla="*/ 1021 w 1390"/>
                <a:gd name="T73" fmla="*/ 1134 h 1219"/>
                <a:gd name="T74" fmla="*/ 1078 w 1390"/>
                <a:gd name="T75" fmla="*/ 1021 h 1219"/>
                <a:gd name="T76" fmla="*/ 1134 w 1390"/>
                <a:gd name="T77" fmla="*/ 1049 h 1219"/>
                <a:gd name="T78" fmla="*/ 1390 w 1390"/>
                <a:gd name="T79" fmla="*/ 964 h 1219"/>
                <a:gd name="T80" fmla="*/ 1390 w 1390"/>
                <a:gd name="T81" fmla="*/ 794 h 1219"/>
                <a:gd name="T82" fmla="*/ 1219 w 1390"/>
                <a:gd name="T83" fmla="*/ 624 h 1219"/>
                <a:gd name="T84" fmla="*/ 1191 w 1390"/>
                <a:gd name="T85" fmla="*/ 425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90" h="1219">
                  <a:moveTo>
                    <a:pt x="1191" y="425"/>
                  </a:moveTo>
                  <a:lnTo>
                    <a:pt x="1106" y="340"/>
                  </a:lnTo>
                  <a:lnTo>
                    <a:pt x="1049" y="227"/>
                  </a:lnTo>
                  <a:lnTo>
                    <a:pt x="1078" y="57"/>
                  </a:lnTo>
                  <a:lnTo>
                    <a:pt x="1021" y="0"/>
                  </a:lnTo>
                  <a:lnTo>
                    <a:pt x="908" y="57"/>
                  </a:lnTo>
                  <a:lnTo>
                    <a:pt x="851" y="198"/>
                  </a:lnTo>
                  <a:lnTo>
                    <a:pt x="794" y="142"/>
                  </a:lnTo>
                  <a:lnTo>
                    <a:pt x="738" y="142"/>
                  </a:lnTo>
                  <a:lnTo>
                    <a:pt x="681" y="312"/>
                  </a:lnTo>
                  <a:lnTo>
                    <a:pt x="624" y="312"/>
                  </a:lnTo>
                  <a:lnTo>
                    <a:pt x="539" y="482"/>
                  </a:lnTo>
                  <a:lnTo>
                    <a:pt x="426" y="454"/>
                  </a:lnTo>
                  <a:lnTo>
                    <a:pt x="397" y="397"/>
                  </a:lnTo>
                  <a:lnTo>
                    <a:pt x="227" y="340"/>
                  </a:lnTo>
                  <a:lnTo>
                    <a:pt x="199" y="368"/>
                  </a:lnTo>
                  <a:lnTo>
                    <a:pt x="227" y="425"/>
                  </a:lnTo>
                  <a:lnTo>
                    <a:pt x="0" y="397"/>
                  </a:lnTo>
                  <a:lnTo>
                    <a:pt x="29" y="510"/>
                  </a:lnTo>
                  <a:lnTo>
                    <a:pt x="85" y="539"/>
                  </a:lnTo>
                  <a:lnTo>
                    <a:pt x="114" y="482"/>
                  </a:lnTo>
                  <a:lnTo>
                    <a:pt x="227" y="595"/>
                  </a:lnTo>
                  <a:lnTo>
                    <a:pt x="199" y="652"/>
                  </a:lnTo>
                  <a:lnTo>
                    <a:pt x="227" y="709"/>
                  </a:lnTo>
                  <a:lnTo>
                    <a:pt x="284" y="822"/>
                  </a:lnTo>
                  <a:lnTo>
                    <a:pt x="397" y="822"/>
                  </a:lnTo>
                  <a:lnTo>
                    <a:pt x="454" y="907"/>
                  </a:lnTo>
                  <a:lnTo>
                    <a:pt x="511" y="850"/>
                  </a:lnTo>
                  <a:lnTo>
                    <a:pt x="624" y="879"/>
                  </a:lnTo>
                  <a:lnTo>
                    <a:pt x="738" y="1077"/>
                  </a:lnTo>
                  <a:lnTo>
                    <a:pt x="709" y="1134"/>
                  </a:lnTo>
                  <a:lnTo>
                    <a:pt x="794" y="1191"/>
                  </a:lnTo>
                  <a:lnTo>
                    <a:pt x="823" y="1134"/>
                  </a:lnTo>
                  <a:lnTo>
                    <a:pt x="936" y="1162"/>
                  </a:lnTo>
                  <a:lnTo>
                    <a:pt x="964" y="1219"/>
                  </a:lnTo>
                  <a:lnTo>
                    <a:pt x="1049" y="1219"/>
                  </a:lnTo>
                  <a:lnTo>
                    <a:pt x="1021" y="1134"/>
                  </a:lnTo>
                  <a:lnTo>
                    <a:pt x="1078" y="1021"/>
                  </a:lnTo>
                  <a:lnTo>
                    <a:pt x="1134" y="1049"/>
                  </a:lnTo>
                  <a:lnTo>
                    <a:pt x="1390" y="964"/>
                  </a:lnTo>
                  <a:lnTo>
                    <a:pt x="1390" y="794"/>
                  </a:lnTo>
                  <a:lnTo>
                    <a:pt x="1219" y="624"/>
                  </a:lnTo>
                  <a:lnTo>
                    <a:pt x="1191" y="42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5485947" y="5242152"/>
              <a:ext cx="835705" cy="1832429"/>
            </a:xfrm>
            <a:custGeom>
              <a:avLst/>
              <a:gdLst>
                <a:gd name="T0" fmla="*/ 85 w 737"/>
                <a:gd name="T1" fmla="*/ 1503 h 1616"/>
                <a:gd name="T2" fmla="*/ 85 w 737"/>
                <a:gd name="T3" fmla="*/ 1418 h 1616"/>
                <a:gd name="T4" fmla="*/ 142 w 737"/>
                <a:gd name="T5" fmla="*/ 1276 h 1616"/>
                <a:gd name="T6" fmla="*/ 170 w 737"/>
                <a:gd name="T7" fmla="*/ 1134 h 1616"/>
                <a:gd name="T8" fmla="*/ 85 w 737"/>
                <a:gd name="T9" fmla="*/ 964 h 1616"/>
                <a:gd name="T10" fmla="*/ 142 w 737"/>
                <a:gd name="T11" fmla="*/ 907 h 1616"/>
                <a:gd name="T12" fmla="*/ 85 w 737"/>
                <a:gd name="T13" fmla="*/ 794 h 1616"/>
                <a:gd name="T14" fmla="*/ 142 w 737"/>
                <a:gd name="T15" fmla="*/ 709 h 1616"/>
                <a:gd name="T16" fmla="*/ 57 w 737"/>
                <a:gd name="T17" fmla="*/ 709 h 1616"/>
                <a:gd name="T18" fmla="*/ 142 w 737"/>
                <a:gd name="T19" fmla="*/ 652 h 1616"/>
                <a:gd name="T20" fmla="*/ 0 w 737"/>
                <a:gd name="T21" fmla="*/ 482 h 1616"/>
                <a:gd name="T22" fmla="*/ 57 w 737"/>
                <a:gd name="T23" fmla="*/ 369 h 1616"/>
                <a:gd name="T24" fmla="*/ 0 w 737"/>
                <a:gd name="T25" fmla="*/ 340 h 1616"/>
                <a:gd name="T26" fmla="*/ 0 w 737"/>
                <a:gd name="T27" fmla="*/ 284 h 1616"/>
                <a:gd name="T28" fmla="*/ 114 w 737"/>
                <a:gd name="T29" fmla="*/ 312 h 1616"/>
                <a:gd name="T30" fmla="*/ 114 w 737"/>
                <a:gd name="T31" fmla="*/ 227 h 1616"/>
                <a:gd name="T32" fmla="*/ 57 w 737"/>
                <a:gd name="T33" fmla="*/ 170 h 1616"/>
                <a:gd name="T34" fmla="*/ 85 w 737"/>
                <a:gd name="T35" fmla="*/ 142 h 1616"/>
                <a:gd name="T36" fmla="*/ 29 w 737"/>
                <a:gd name="T37" fmla="*/ 114 h 1616"/>
                <a:gd name="T38" fmla="*/ 227 w 737"/>
                <a:gd name="T39" fmla="*/ 85 h 1616"/>
                <a:gd name="T40" fmla="*/ 284 w 737"/>
                <a:gd name="T41" fmla="*/ 227 h 1616"/>
                <a:gd name="T42" fmla="*/ 397 w 737"/>
                <a:gd name="T43" fmla="*/ 255 h 1616"/>
                <a:gd name="T44" fmla="*/ 397 w 737"/>
                <a:gd name="T45" fmla="*/ 199 h 1616"/>
                <a:gd name="T46" fmla="*/ 426 w 737"/>
                <a:gd name="T47" fmla="*/ 170 h 1616"/>
                <a:gd name="T48" fmla="*/ 426 w 737"/>
                <a:gd name="T49" fmla="*/ 114 h 1616"/>
                <a:gd name="T50" fmla="*/ 511 w 737"/>
                <a:gd name="T51" fmla="*/ 57 h 1616"/>
                <a:gd name="T52" fmla="*/ 567 w 737"/>
                <a:gd name="T53" fmla="*/ 85 h 1616"/>
                <a:gd name="T54" fmla="*/ 567 w 737"/>
                <a:gd name="T55" fmla="*/ 28 h 1616"/>
                <a:gd name="T56" fmla="*/ 624 w 737"/>
                <a:gd name="T57" fmla="*/ 0 h 1616"/>
                <a:gd name="T58" fmla="*/ 681 w 737"/>
                <a:gd name="T59" fmla="*/ 28 h 1616"/>
                <a:gd name="T60" fmla="*/ 709 w 737"/>
                <a:gd name="T61" fmla="*/ 199 h 1616"/>
                <a:gd name="T62" fmla="*/ 652 w 737"/>
                <a:gd name="T63" fmla="*/ 255 h 1616"/>
                <a:gd name="T64" fmla="*/ 652 w 737"/>
                <a:gd name="T65" fmla="*/ 567 h 1616"/>
                <a:gd name="T66" fmla="*/ 737 w 737"/>
                <a:gd name="T67" fmla="*/ 737 h 1616"/>
                <a:gd name="T68" fmla="*/ 596 w 737"/>
                <a:gd name="T69" fmla="*/ 907 h 1616"/>
                <a:gd name="T70" fmla="*/ 397 w 737"/>
                <a:gd name="T71" fmla="*/ 1333 h 1616"/>
                <a:gd name="T72" fmla="*/ 454 w 737"/>
                <a:gd name="T73" fmla="*/ 1446 h 1616"/>
                <a:gd name="T74" fmla="*/ 284 w 737"/>
                <a:gd name="T75" fmla="*/ 1616 h 1616"/>
                <a:gd name="T76" fmla="*/ 114 w 737"/>
                <a:gd name="T77" fmla="*/ 1588 h 1616"/>
                <a:gd name="T78" fmla="*/ 114 w 737"/>
                <a:gd name="T79" fmla="*/ 1503 h 1616"/>
                <a:gd name="T80" fmla="*/ 85 w 737"/>
                <a:gd name="T81" fmla="*/ 1503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7" h="1616">
                  <a:moveTo>
                    <a:pt x="85" y="1503"/>
                  </a:moveTo>
                  <a:lnTo>
                    <a:pt x="85" y="1418"/>
                  </a:lnTo>
                  <a:lnTo>
                    <a:pt x="142" y="1276"/>
                  </a:lnTo>
                  <a:lnTo>
                    <a:pt x="170" y="1134"/>
                  </a:lnTo>
                  <a:lnTo>
                    <a:pt x="85" y="964"/>
                  </a:lnTo>
                  <a:lnTo>
                    <a:pt x="142" y="907"/>
                  </a:lnTo>
                  <a:lnTo>
                    <a:pt x="85" y="794"/>
                  </a:lnTo>
                  <a:lnTo>
                    <a:pt x="142" y="709"/>
                  </a:lnTo>
                  <a:lnTo>
                    <a:pt x="57" y="709"/>
                  </a:lnTo>
                  <a:lnTo>
                    <a:pt x="142" y="652"/>
                  </a:lnTo>
                  <a:lnTo>
                    <a:pt x="0" y="482"/>
                  </a:lnTo>
                  <a:lnTo>
                    <a:pt x="57" y="369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114" y="312"/>
                  </a:lnTo>
                  <a:lnTo>
                    <a:pt x="114" y="227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29" y="114"/>
                  </a:lnTo>
                  <a:lnTo>
                    <a:pt x="227" y="85"/>
                  </a:lnTo>
                  <a:lnTo>
                    <a:pt x="284" y="227"/>
                  </a:lnTo>
                  <a:lnTo>
                    <a:pt x="397" y="255"/>
                  </a:lnTo>
                  <a:lnTo>
                    <a:pt x="397" y="199"/>
                  </a:lnTo>
                  <a:lnTo>
                    <a:pt x="426" y="170"/>
                  </a:lnTo>
                  <a:lnTo>
                    <a:pt x="426" y="114"/>
                  </a:lnTo>
                  <a:lnTo>
                    <a:pt x="511" y="57"/>
                  </a:lnTo>
                  <a:lnTo>
                    <a:pt x="567" y="85"/>
                  </a:lnTo>
                  <a:lnTo>
                    <a:pt x="567" y="28"/>
                  </a:lnTo>
                  <a:lnTo>
                    <a:pt x="624" y="0"/>
                  </a:lnTo>
                  <a:lnTo>
                    <a:pt x="681" y="28"/>
                  </a:lnTo>
                  <a:lnTo>
                    <a:pt x="709" y="199"/>
                  </a:lnTo>
                  <a:lnTo>
                    <a:pt x="652" y="255"/>
                  </a:lnTo>
                  <a:lnTo>
                    <a:pt x="652" y="567"/>
                  </a:lnTo>
                  <a:lnTo>
                    <a:pt x="737" y="737"/>
                  </a:lnTo>
                  <a:lnTo>
                    <a:pt x="596" y="907"/>
                  </a:lnTo>
                  <a:lnTo>
                    <a:pt x="397" y="1333"/>
                  </a:lnTo>
                  <a:lnTo>
                    <a:pt x="454" y="1446"/>
                  </a:lnTo>
                  <a:lnTo>
                    <a:pt x="284" y="1616"/>
                  </a:lnTo>
                  <a:lnTo>
                    <a:pt x="114" y="1588"/>
                  </a:lnTo>
                  <a:lnTo>
                    <a:pt x="114" y="1503"/>
                  </a:lnTo>
                  <a:lnTo>
                    <a:pt x="85" y="150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5068661" y="6046107"/>
              <a:ext cx="610054" cy="1060223"/>
            </a:xfrm>
            <a:custGeom>
              <a:avLst/>
              <a:gdLst>
                <a:gd name="T0" fmla="*/ 425 w 538"/>
                <a:gd name="T1" fmla="*/ 0 h 935"/>
                <a:gd name="T2" fmla="*/ 510 w 538"/>
                <a:gd name="T3" fmla="*/ 0 h 935"/>
                <a:gd name="T4" fmla="*/ 453 w 538"/>
                <a:gd name="T5" fmla="*/ 85 h 935"/>
                <a:gd name="T6" fmla="*/ 510 w 538"/>
                <a:gd name="T7" fmla="*/ 198 h 935"/>
                <a:gd name="T8" fmla="*/ 453 w 538"/>
                <a:gd name="T9" fmla="*/ 255 h 935"/>
                <a:gd name="T10" fmla="*/ 538 w 538"/>
                <a:gd name="T11" fmla="*/ 453 h 935"/>
                <a:gd name="T12" fmla="*/ 510 w 538"/>
                <a:gd name="T13" fmla="*/ 567 h 935"/>
                <a:gd name="T14" fmla="*/ 453 w 538"/>
                <a:gd name="T15" fmla="*/ 709 h 935"/>
                <a:gd name="T16" fmla="*/ 453 w 538"/>
                <a:gd name="T17" fmla="*/ 794 h 935"/>
                <a:gd name="T18" fmla="*/ 255 w 538"/>
                <a:gd name="T19" fmla="*/ 822 h 935"/>
                <a:gd name="T20" fmla="*/ 227 w 538"/>
                <a:gd name="T21" fmla="*/ 935 h 935"/>
                <a:gd name="T22" fmla="*/ 28 w 538"/>
                <a:gd name="T23" fmla="*/ 850 h 935"/>
                <a:gd name="T24" fmla="*/ 0 w 538"/>
                <a:gd name="T25" fmla="*/ 765 h 935"/>
                <a:gd name="T26" fmla="*/ 28 w 538"/>
                <a:gd name="T27" fmla="*/ 709 h 935"/>
                <a:gd name="T28" fmla="*/ 28 w 538"/>
                <a:gd name="T29" fmla="*/ 624 h 935"/>
                <a:gd name="T30" fmla="*/ 0 w 538"/>
                <a:gd name="T31" fmla="*/ 567 h 935"/>
                <a:gd name="T32" fmla="*/ 57 w 538"/>
                <a:gd name="T33" fmla="*/ 482 h 935"/>
                <a:gd name="T34" fmla="*/ 28 w 538"/>
                <a:gd name="T35" fmla="*/ 453 h 935"/>
                <a:gd name="T36" fmla="*/ 57 w 538"/>
                <a:gd name="T37" fmla="*/ 198 h 935"/>
                <a:gd name="T38" fmla="*/ 85 w 538"/>
                <a:gd name="T39" fmla="*/ 85 h 935"/>
                <a:gd name="T40" fmla="*/ 170 w 538"/>
                <a:gd name="T41" fmla="*/ 85 h 935"/>
                <a:gd name="T42" fmla="*/ 227 w 538"/>
                <a:gd name="T43" fmla="*/ 28 h 935"/>
                <a:gd name="T44" fmla="*/ 425 w 538"/>
                <a:gd name="T45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8" h="935">
                  <a:moveTo>
                    <a:pt x="425" y="0"/>
                  </a:moveTo>
                  <a:lnTo>
                    <a:pt x="510" y="0"/>
                  </a:lnTo>
                  <a:lnTo>
                    <a:pt x="453" y="85"/>
                  </a:lnTo>
                  <a:lnTo>
                    <a:pt x="510" y="198"/>
                  </a:lnTo>
                  <a:lnTo>
                    <a:pt x="453" y="255"/>
                  </a:lnTo>
                  <a:lnTo>
                    <a:pt x="538" y="453"/>
                  </a:lnTo>
                  <a:lnTo>
                    <a:pt x="510" y="567"/>
                  </a:lnTo>
                  <a:lnTo>
                    <a:pt x="453" y="709"/>
                  </a:lnTo>
                  <a:lnTo>
                    <a:pt x="453" y="794"/>
                  </a:lnTo>
                  <a:lnTo>
                    <a:pt x="255" y="822"/>
                  </a:lnTo>
                  <a:lnTo>
                    <a:pt x="227" y="935"/>
                  </a:lnTo>
                  <a:lnTo>
                    <a:pt x="28" y="850"/>
                  </a:lnTo>
                  <a:lnTo>
                    <a:pt x="0" y="765"/>
                  </a:lnTo>
                  <a:lnTo>
                    <a:pt x="28" y="709"/>
                  </a:lnTo>
                  <a:lnTo>
                    <a:pt x="28" y="624"/>
                  </a:lnTo>
                  <a:lnTo>
                    <a:pt x="0" y="567"/>
                  </a:lnTo>
                  <a:lnTo>
                    <a:pt x="57" y="482"/>
                  </a:lnTo>
                  <a:lnTo>
                    <a:pt x="28" y="453"/>
                  </a:lnTo>
                  <a:lnTo>
                    <a:pt x="57" y="198"/>
                  </a:lnTo>
                  <a:lnTo>
                    <a:pt x="85" y="85"/>
                  </a:lnTo>
                  <a:lnTo>
                    <a:pt x="170" y="85"/>
                  </a:lnTo>
                  <a:lnTo>
                    <a:pt x="227" y="28"/>
                  </a:lnTo>
                  <a:lnTo>
                    <a:pt x="42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4843009" y="4278312"/>
              <a:ext cx="1415143" cy="1252991"/>
            </a:xfrm>
            <a:custGeom>
              <a:avLst/>
              <a:gdLst>
                <a:gd name="T0" fmla="*/ 596 w 1248"/>
                <a:gd name="T1" fmla="*/ 964 h 1105"/>
                <a:gd name="T2" fmla="*/ 794 w 1248"/>
                <a:gd name="T3" fmla="*/ 935 h 1105"/>
                <a:gd name="T4" fmla="*/ 851 w 1248"/>
                <a:gd name="T5" fmla="*/ 1077 h 1105"/>
                <a:gd name="T6" fmla="*/ 964 w 1248"/>
                <a:gd name="T7" fmla="*/ 1105 h 1105"/>
                <a:gd name="T8" fmla="*/ 964 w 1248"/>
                <a:gd name="T9" fmla="*/ 1049 h 1105"/>
                <a:gd name="T10" fmla="*/ 993 w 1248"/>
                <a:gd name="T11" fmla="*/ 1020 h 1105"/>
                <a:gd name="T12" fmla="*/ 993 w 1248"/>
                <a:gd name="T13" fmla="*/ 964 h 1105"/>
                <a:gd name="T14" fmla="*/ 1078 w 1248"/>
                <a:gd name="T15" fmla="*/ 907 h 1105"/>
                <a:gd name="T16" fmla="*/ 1134 w 1248"/>
                <a:gd name="T17" fmla="*/ 935 h 1105"/>
                <a:gd name="T18" fmla="*/ 1134 w 1248"/>
                <a:gd name="T19" fmla="*/ 878 h 1105"/>
                <a:gd name="T20" fmla="*/ 1191 w 1248"/>
                <a:gd name="T21" fmla="*/ 850 h 1105"/>
                <a:gd name="T22" fmla="*/ 1191 w 1248"/>
                <a:gd name="T23" fmla="*/ 765 h 1105"/>
                <a:gd name="T24" fmla="*/ 1248 w 1248"/>
                <a:gd name="T25" fmla="*/ 737 h 1105"/>
                <a:gd name="T26" fmla="*/ 1134 w 1248"/>
                <a:gd name="T27" fmla="*/ 510 h 1105"/>
                <a:gd name="T28" fmla="*/ 1049 w 1248"/>
                <a:gd name="T29" fmla="*/ 510 h 1105"/>
                <a:gd name="T30" fmla="*/ 1021 w 1248"/>
                <a:gd name="T31" fmla="*/ 453 h 1105"/>
                <a:gd name="T32" fmla="*/ 908 w 1248"/>
                <a:gd name="T33" fmla="*/ 425 h 1105"/>
                <a:gd name="T34" fmla="*/ 879 w 1248"/>
                <a:gd name="T35" fmla="*/ 482 h 1105"/>
                <a:gd name="T36" fmla="*/ 794 w 1248"/>
                <a:gd name="T37" fmla="*/ 425 h 1105"/>
                <a:gd name="T38" fmla="*/ 823 w 1248"/>
                <a:gd name="T39" fmla="*/ 368 h 1105"/>
                <a:gd name="T40" fmla="*/ 709 w 1248"/>
                <a:gd name="T41" fmla="*/ 170 h 1105"/>
                <a:gd name="T42" fmla="*/ 596 w 1248"/>
                <a:gd name="T43" fmla="*/ 141 h 1105"/>
                <a:gd name="T44" fmla="*/ 539 w 1248"/>
                <a:gd name="T45" fmla="*/ 198 h 1105"/>
                <a:gd name="T46" fmla="*/ 482 w 1248"/>
                <a:gd name="T47" fmla="*/ 113 h 1105"/>
                <a:gd name="T48" fmla="*/ 397 w 1248"/>
                <a:gd name="T49" fmla="*/ 113 h 1105"/>
                <a:gd name="T50" fmla="*/ 369 w 1248"/>
                <a:gd name="T51" fmla="*/ 113 h 1105"/>
                <a:gd name="T52" fmla="*/ 312 w 1248"/>
                <a:gd name="T53" fmla="*/ 0 h 1105"/>
                <a:gd name="T54" fmla="*/ 227 w 1248"/>
                <a:gd name="T55" fmla="*/ 28 h 1105"/>
                <a:gd name="T56" fmla="*/ 284 w 1248"/>
                <a:gd name="T57" fmla="*/ 113 h 1105"/>
                <a:gd name="T58" fmla="*/ 227 w 1248"/>
                <a:gd name="T59" fmla="*/ 170 h 1105"/>
                <a:gd name="T60" fmla="*/ 142 w 1248"/>
                <a:gd name="T61" fmla="*/ 198 h 1105"/>
                <a:gd name="T62" fmla="*/ 199 w 1248"/>
                <a:gd name="T63" fmla="*/ 255 h 1105"/>
                <a:gd name="T64" fmla="*/ 0 w 1248"/>
                <a:gd name="T65" fmla="*/ 482 h 1105"/>
                <a:gd name="T66" fmla="*/ 85 w 1248"/>
                <a:gd name="T67" fmla="*/ 567 h 1105"/>
                <a:gd name="T68" fmla="*/ 170 w 1248"/>
                <a:gd name="T69" fmla="*/ 595 h 1105"/>
                <a:gd name="T70" fmla="*/ 227 w 1248"/>
                <a:gd name="T71" fmla="*/ 708 h 1105"/>
                <a:gd name="T72" fmla="*/ 170 w 1248"/>
                <a:gd name="T73" fmla="*/ 793 h 1105"/>
                <a:gd name="T74" fmla="*/ 199 w 1248"/>
                <a:gd name="T75" fmla="*/ 878 h 1105"/>
                <a:gd name="T76" fmla="*/ 284 w 1248"/>
                <a:gd name="T77" fmla="*/ 878 h 1105"/>
                <a:gd name="T78" fmla="*/ 312 w 1248"/>
                <a:gd name="T79" fmla="*/ 992 h 1105"/>
                <a:gd name="T80" fmla="*/ 369 w 1248"/>
                <a:gd name="T81" fmla="*/ 992 h 1105"/>
                <a:gd name="T82" fmla="*/ 426 w 1248"/>
                <a:gd name="T83" fmla="*/ 850 h 1105"/>
                <a:gd name="T84" fmla="*/ 539 w 1248"/>
                <a:gd name="T85" fmla="*/ 878 h 1105"/>
                <a:gd name="T86" fmla="*/ 596 w 1248"/>
                <a:gd name="T87" fmla="*/ 850 h 1105"/>
                <a:gd name="T88" fmla="*/ 652 w 1248"/>
                <a:gd name="T89" fmla="*/ 878 h 1105"/>
                <a:gd name="T90" fmla="*/ 596 w 1248"/>
                <a:gd name="T91" fmla="*/ 964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48" h="1105">
                  <a:moveTo>
                    <a:pt x="596" y="964"/>
                  </a:moveTo>
                  <a:lnTo>
                    <a:pt x="794" y="935"/>
                  </a:lnTo>
                  <a:lnTo>
                    <a:pt x="851" y="1077"/>
                  </a:lnTo>
                  <a:lnTo>
                    <a:pt x="964" y="1105"/>
                  </a:lnTo>
                  <a:lnTo>
                    <a:pt x="964" y="1049"/>
                  </a:lnTo>
                  <a:lnTo>
                    <a:pt x="993" y="1020"/>
                  </a:lnTo>
                  <a:lnTo>
                    <a:pt x="993" y="964"/>
                  </a:lnTo>
                  <a:lnTo>
                    <a:pt x="1078" y="907"/>
                  </a:lnTo>
                  <a:lnTo>
                    <a:pt x="1134" y="935"/>
                  </a:lnTo>
                  <a:lnTo>
                    <a:pt x="1134" y="878"/>
                  </a:lnTo>
                  <a:lnTo>
                    <a:pt x="1191" y="850"/>
                  </a:lnTo>
                  <a:lnTo>
                    <a:pt x="1191" y="765"/>
                  </a:lnTo>
                  <a:lnTo>
                    <a:pt x="1248" y="737"/>
                  </a:lnTo>
                  <a:lnTo>
                    <a:pt x="1134" y="510"/>
                  </a:lnTo>
                  <a:lnTo>
                    <a:pt x="1049" y="510"/>
                  </a:lnTo>
                  <a:lnTo>
                    <a:pt x="1021" y="453"/>
                  </a:lnTo>
                  <a:lnTo>
                    <a:pt x="908" y="425"/>
                  </a:lnTo>
                  <a:lnTo>
                    <a:pt x="879" y="482"/>
                  </a:lnTo>
                  <a:lnTo>
                    <a:pt x="794" y="425"/>
                  </a:lnTo>
                  <a:lnTo>
                    <a:pt x="823" y="368"/>
                  </a:lnTo>
                  <a:lnTo>
                    <a:pt x="709" y="170"/>
                  </a:lnTo>
                  <a:lnTo>
                    <a:pt x="596" y="141"/>
                  </a:lnTo>
                  <a:lnTo>
                    <a:pt x="539" y="198"/>
                  </a:lnTo>
                  <a:lnTo>
                    <a:pt x="482" y="113"/>
                  </a:lnTo>
                  <a:lnTo>
                    <a:pt x="397" y="113"/>
                  </a:lnTo>
                  <a:lnTo>
                    <a:pt x="369" y="113"/>
                  </a:lnTo>
                  <a:lnTo>
                    <a:pt x="312" y="0"/>
                  </a:lnTo>
                  <a:lnTo>
                    <a:pt x="227" y="28"/>
                  </a:lnTo>
                  <a:lnTo>
                    <a:pt x="284" y="113"/>
                  </a:lnTo>
                  <a:lnTo>
                    <a:pt x="227" y="170"/>
                  </a:lnTo>
                  <a:lnTo>
                    <a:pt x="142" y="198"/>
                  </a:lnTo>
                  <a:lnTo>
                    <a:pt x="199" y="255"/>
                  </a:lnTo>
                  <a:lnTo>
                    <a:pt x="0" y="482"/>
                  </a:lnTo>
                  <a:lnTo>
                    <a:pt x="85" y="567"/>
                  </a:lnTo>
                  <a:lnTo>
                    <a:pt x="170" y="595"/>
                  </a:lnTo>
                  <a:lnTo>
                    <a:pt x="227" y="708"/>
                  </a:lnTo>
                  <a:lnTo>
                    <a:pt x="170" y="793"/>
                  </a:lnTo>
                  <a:lnTo>
                    <a:pt x="199" y="878"/>
                  </a:lnTo>
                  <a:lnTo>
                    <a:pt x="284" y="878"/>
                  </a:lnTo>
                  <a:lnTo>
                    <a:pt x="312" y="992"/>
                  </a:lnTo>
                  <a:lnTo>
                    <a:pt x="369" y="992"/>
                  </a:lnTo>
                  <a:lnTo>
                    <a:pt x="426" y="850"/>
                  </a:lnTo>
                  <a:lnTo>
                    <a:pt x="539" y="878"/>
                  </a:lnTo>
                  <a:lnTo>
                    <a:pt x="596" y="850"/>
                  </a:lnTo>
                  <a:lnTo>
                    <a:pt x="652" y="878"/>
                  </a:lnTo>
                  <a:lnTo>
                    <a:pt x="596" y="96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4618492" y="5306786"/>
              <a:ext cx="611187" cy="996723"/>
            </a:xfrm>
            <a:custGeom>
              <a:avLst/>
              <a:gdLst>
                <a:gd name="T0" fmla="*/ 28 w 539"/>
                <a:gd name="T1" fmla="*/ 822 h 879"/>
                <a:gd name="T2" fmla="*/ 85 w 539"/>
                <a:gd name="T3" fmla="*/ 822 h 879"/>
                <a:gd name="T4" fmla="*/ 113 w 539"/>
                <a:gd name="T5" fmla="*/ 709 h 879"/>
                <a:gd name="T6" fmla="*/ 85 w 539"/>
                <a:gd name="T7" fmla="*/ 624 h 879"/>
                <a:gd name="T8" fmla="*/ 85 w 539"/>
                <a:gd name="T9" fmla="*/ 567 h 879"/>
                <a:gd name="T10" fmla="*/ 28 w 539"/>
                <a:gd name="T11" fmla="*/ 425 h 879"/>
                <a:gd name="T12" fmla="*/ 57 w 539"/>
                <a:gd name="T13" fmla="*/ 397 h 879"/>
                <a:gd name="T14" fmla="*/ 0 w 539"/>
                <a:gd name="T15" fmla="*/ 113 h 879"/>
                <a:gd name="T16" fmla="*/ 28 w 539"/>
                <a:gd name="T17" fmla="*/ 85 h 879"/>
                <a:gd name="T18" fmla="*/ 113 w 539"/>
                <a:gd name="T19" fmla="*/ 255 h 879"/>
                <a:gd name="T20" fmla="*/ 255 w 539"/>
                <a:gd name="T21" fmla="*/ 227 h 879"/>
                <a:gd name="T22" fmla="*/ 312 w 539"/>
                <a:gd name="T23" fmla="*/ 255 h 879"/>
                <a:gd name="T24" fmla="*/ 312 w 539"/>
                <a:gd name="T25" fmla="*/ 198 h 879"/>
                <a:gd name="T26" fmla="*/ 255 w 539"/>
                <a:gd name="T27" fmla="*/ 57 h 879"/>
                <a:gd name="T28" fmla="*/ 397 w 539"/>
                <a:gd name="T29" fmla="*/ 85 h 879"/>
                <a:gd name="T30" fmla="*/ 397 w 539"/>
                <a:gd name="T31" fmla="*/ 28 h 879"/>
                <a:gd name="T32" fmla="*/ 425 w 539"/>
                <a:gd name="T33" fmla="*/ 0 h 879"/>
                <a:gd name="T34" fmla="*/ 454 w 539"/>
                <a:gd name="T35" fmla="*/ 57 h 879"/>
                <a:gd name="T36" fmla="*/ 510 w 539"/>
                <a:gd name="T37" fmla="*/ 85 h 879"/>
                <a:gd name="T38" fmla="*/ 539 w 539"/>
                <a:gd name="T39" fmla="*/ 227 h 879"/>
                <a:gd name="T40" fmla="*/ 482 w 539"/>
                <a:gd name="T41" fmla="*/ 283 h 879"/>
                <a:gd name="T42" fmla="*/ 539 w 539"/>
                <a:gd name="T43" fmla="*/ 482 h 879"/>
                <a:gd name="T44" fmla="*/ 482 w 539"/>
                <a:gd name="T45" fmla="*/ 482 h 879"/>
                <a:gd name="T46" fmla="*/ 482 w 539"/>
                <a:gd name="T47" fmla="*/ 652 h 879"/>
                <a:gd name="T48" fmla="*/ 425 w 539"/>
                <a:gd name="T49" fmla="*/ 652 h 879"/>
                <a:gd name="T50" fmla="*/ 425 w 539"/>
                <a:gd name="T51" fmla="*/ 510 h 879"/>
                <a:gd name="T52" fmla="*/ 368 w 539"/>
                <a:gd name="T53" fmla="*/ 680 h 879"/>
                <a:gd name="T54" fmla="*/ 312 w 539"/>
                <a:gd name="T55" fmla="*/ 765 h 879"/>
                <a:gd name="T56" fmla="*/ 255 w 539"/>
                <a:gd name="T57" fmla="*/ 879 h 879"/>
                <a:gd name="T58" fmla="*/ 85 w 539"/>
                <a:gd name="T59" fmla="*/ 879 h 879"/>
                <a:gd name="T60" fmla="*/ 28 w 539"/>
                <a:gd name="T61" fmla="*/ 822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39" h="879">
                  <a:moveTo>
                    <a:pt x="28" y="822"/>
                  </a:moveTo>
                  <a:lnTo>
                    <a:pt x="85" y="822"/>
                  </a:lnTo>
                  <a:lnTo>
                    <a:pt x="113" y="709"/>
                  </a:lnTo>
                  <a:lnTo>
                    <a:pt x="85" y="624"/>
                  </a:lnTo>
                  <a:lnTo>
                    <a:pt x="85" y="567"/>
                  </a:lnTo>
                  <a:lnTo>
                    <a:pt x="28" y="425"/>
                  </a:lnTo>
                  <a:lnTo>
                    <a:pt x="57" y="397"/>
                  </a:lnTo>
                  <a:lnTo>
                    <a:pt x="0" y="113"/>
                  </a:lnTo>
                  <a:lnTo>
                    <a:pt x="28" y="85"/>
                  </a:lnTo>
                  <a:lnTo>
                    <a:pt x="113" y="255"/>
                  </a:lnTo>
                  <a:lnTo>
                    <a:pt x="255" y="227"/>
                  </a:lnTo>
                  <a:lnTo>
                    <a:pt x="312" y="255"/>
                  </a:lnTo>
                  <a:lnTo>
                    <a:pt x="312" y="198"/>
                  </a:lnTo>
                  <a:lnTo>
                    <a:pt x="255" y="57"/>
                  </a:lnTo>
                  <a:lnTo>
                    <a:pt x="397" y="85"/>
                  </a:lnTo>
                  <a:lnTo>
                    <a:pt x="397" y="28"/>
                  </a:lnTo>
                  <a:lnTo>
                    <a:pt x="425" y="0"/>
                  </a:lnTo>
                  <a:lnTo>
                    <a:pt x="454" y="57"/>
                  </a:lnTo>
                  <a:lnTo>
                    <a:pt x="510" y="85"/>
                  </a:lnTo>
                  <a:lnTo>
                    <a:pt x="539" y="227"/>
                  </a:lnTo>
                  <a:lnTo>
                    <a:pt x="482" y="283"/>
                  </a:lnTo>
                  <a:lnTo>
                    <a:pt x="539" y="482"/>
                  </a:lnTo>
                  <a:lnTo>
                    <a:pt x="482" y="482"/>
                  </a:lnTo>
                  <a:lnTo>
                    <a:pt x="482" y="652"/>
                  </a:lnTo>
                  <a:lnTo>
                    <a:pt x="425" y="652"/>
                  </a:lnTo>
                  <a:lnTo>
                    <a:pt x="425" y="510"/>
                  </a:lnTo>
                  <a:lnTo>
                    <a:pt x="368" y="680"/>
                  </a:lnTo>
                  <a:lnTo>
                    <a:pt x="312" y="765"/>
                  </a:lnTo>
                  <a:lnTo>
                    <a:pt x="255" y="879"/>
                  </a:lnTo>
                  <a:lnTo>
                    <a:pt x="85" y="879"/>
                  </a:lnTo>
                  <a:lnTo>
                    <a:pt x="28" y="8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4972277" y="5242152"/>
              <a:ext cx="674687" cy="1093107"/>
            </a:xfrm>
            <a:custGeom>
              <a:avLst/>
              <a:gdLst>
                <a:gd name="T0" fmla="*/ 0 w 595"/>
                <a:gd name="T1" fmla="*/ 822 h 964"/>
                <a:gd name="T2" fmla="*/ 56 w 595"/>
                <a:gd name="T3" fmla="*/ 737 h 964"/>
                <a:gd name="T4" fmla="*/ 113 w 595"/>
                <a:gd name="T5" fmla="*/ 567 h 964"/>
                <a:gd name="T6" fmla="*/ 113 w 595"/>
                <a:gd name="T7" fmla="*/ 709 h 964"/>
                <a:gd name="T8" fmla="*/ 170 w 595"/>
                <a:gd name="T9" fmla="*/ 709 h 964"/>
                <a:gd name="T10" fmla="*/ 170 w 595"/>
                <a:gd name="T11" fmla="*/ 539 h 964"/>
                <a:gd name="T12" fmla="*/ 227 w 595"/>
                <a:gd name="T13" fmla="*/ 539 h 964"/>
                <a:gd name="T14" fmla="*/ 170 w 595"/>
                <a:gd name="T15" fmla="*/ 340 h 964"/>
                <a:gd name="T16" fmla="*/ 227 w 595"/>
                <a:gd name="T17" fmla="*/ 284 h 964"/>
                <a:gd name="T18" fmla="*/ 198 w 595"/>
                <a:gd name="T19" fmla="*/ 142 h 964"/>
                <a:gd name="T20" fmla="*/ 255 w 595"/>
                <a:gd name="T21" fmla="*/ 142 h 964"/>
                <a:gd name="T22" fmla="*/ 312 w 595"/>
                <a:gd name="T23" fmla="*/ 0 h 964"/>
                <a:gd name="T24" fmla="*/ 425 w 595"/>
                <a:gd name="T25" fmla="*/ 28 h 964"/>
                <a:gd name="T26" fmla="*/ 482 w 595"/>
                <a:gd name="T27" fmla="*/ 0 h 964"/>
                <a:gd name="T28" fmla="*/ 538 w 595"/>
                <a:gd name="T29" fmla="*/ 28 h 964"/>
                <a:gd name="T30" fmla="*/ 482 w 595"/>
                <a:gd name="T31" fmla="*/ 114 h 964"/>
                <a:gd name="T32" fmla="*/ 538 w 595"/>
                <a:gd name="T33" fmla="*/ 142 h 964"/>
                <a:gd name="T34" fmla="*/ 510 w 595"/>
                <a:gd name="T35" fmla="*/ 170 h 964"/>
                <a:gd name="T36" fmla="*/ 567 w 595"/>
                <a:gd name="T37" fmla="*/ 227 h 964"/>
                <a:gd name="T38" fmla="*/ 567 w 595"/>
                <a:gd name="T39" fmla="*/ 312 h 964"/>
                <a:gd name="T40" fmla="*/ 453 w 595"/>
                <a:gd name="T41" fmla="*/ 284 h 964"/>
                <a:gd name="T42" fmla="*/ 453 w 595"/>
                <a:gd name="T43" fmla="*/ 340 h 964"/>
                <a:gd name="T44" fmla="*/ 510 w 595"/>
                <a:gd name="T45" fmla="*/ 369 h 964"/>
                <a:gd name="T46" fmla="*/ 453 w 595"/>
                <a:gd name="T47" fmla="*/ 482 h 964"/>
                <a:gd name="T48" fmla="*/ 595 w 595"/>
                <a:gd name="T49" fmla="*/ 652 h 964"/>
                <a:gd name="T50" fmla="*/ 510 w 595"/>
                <a:gd name="T51" fmla="*/ 709 h 964"/>
                <a:gd name="T52" fmla="*/ 312 w 595"/>
                <a:gd name="T53" fmla="*/ 737 h 964"/>
                <a:gd name="T54" fmla="*/ 255 w 595"/>
                <a:gd name="T55" fmla="*/ 794 h 964"/>
                <a:gd name="T56" fmla="*/ 170 w 595"/>
                <a:gd name="T57" fmla="*/ 794 h 964"/>
                <a:gd name="T58" fmla="*/ 142 w 595"/>
                <a:gd name="T59" fmla="*/ 907 h 964"/>
                <a:gd name="T60" fmla="*/ 85 w 595"/>
                <a:gd name="T61" fmla="*/ 879 h 964"/>
                <a:gd name="T62" fmla="*/ 56 w 595"/>
                <a:gd name="T63" fmla="*/ 964 h 964"/>
                <a:gd name="T64" fmla="*/ 28 w 595"/>
                <a:gd name="T65" fmla="*/ 964 h 964"/>
                <a:gd name="T66" fmla="*/ 56 w 595"/>
                <a:gd name="T67" fmla="*/ 851 h 964"/>
                <a:gd name="T68" fmla="*/ 0 w 595"/>
                <a:gd name="T69" fmla="*/ 822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5" h="964">
                  <a:moveTo>
                    <a:pt x="0" y="822"/>
                  </a:moveTo>
                  <a:lnTo>
                    <a:pt x="56" y="737"/>
                  </a:lnTo>
                  <a:lnTo>
                    <a:pt x="113" y="567"/>
                  </a:lnTo>
                  <a:lnTo>
                    <a:pt x="113" y="709"/>
                  </a:lnTo>
                  <a:lnTo>
                    <a:pt x="170" y="709"/>
                  </a:lnTo>
                  <a:lnTo>
                    <a:pt x="170" y="539"/>
                  </a:lnTo>
                  <a:lnTo>
                    <a:pt x="227" y="539"/>
                  </a:lnTo>
                  <a:lnTo>
                    <a:pt x="170" y="340"/>
                  </a:lnTo>
                  <a:lnTo>
                    <a:pt x="227" y="284"/>
                  </a:lnTo>
                  <a:lnTo>
                    <a:pt x="198" y="142"/>
                  </a:lnTo>
                  <a:lnTo>
                    <a:pt x="255" y="142"/>
                  </a:lnTo>
                  <a:lnTo>
                    <a:pt x="312" y="0"/>
                  </a:lnTo>
                  <a:lnTo>
                    <a:pt x="425" y="28"/>
                  </a:lnTo>
                  <a:lnTo>
                    <a:pt x="482" y="0"/>
                  </a:lnTo>
                  <a:lnTo>
                    <a:pt x="538" y="28"/>
                  </a:lnTo>
                  <a:lnTo>
                    <a:pt x="482" y="114"/>
                  </a:lnTo>
                  <a:lnTo>
                    <a:pt x="538" y="142"/>
                  </a:lnTo>
                  <a:lnTo>
                    <a:pt x="510" y="170"/>
                  </a:lnTo>
                  <a:lnTo>
                    <a:pt x="567" y="227"/>
                  </a:lnTo>
                  <a:lnTo>
                    <a:pt x="567" y="312"/>
                  </a:lnTo>
                  <a:lnTo>
                    <a:pt x="453" y="284"/>
                  </a:lnTo>
                  <a:lnTo>
                    <a:pt x="453" y="340"/>
                  </a:lnTo>
                  <a:lnTo>
                    <a:pt x="510" y="369"/>
                  </a:lnTo>
                  <a:lnTo>
                    <a:pt x="453" y="482"/>
                  </a:lnTo>
                  <a:lnTo>
                    <a:pt x="595" y="652"/>
                  </a:lnTo>
                  <a:lnTo>
                    <a:pt x="510" y="709"/>
                  </a:lnTo>
                  <a:lnTo>
                    <a:pt x="312" y="737"/>
                  </a:lnTo>
                  <a:lnTo>
                    <a:pt x="255" y="794"/>
                  </a:lnTo>
                  <a:lnTo>
                    <a:pt x="170" y="794"/>
                  </a:lnTo>
                  <a:lnTo>
                    <a:pt x="142" y="907"/>
                  </a:lnTo>
                  <a:lnTo>
                    <a:pt x="85" y="879"/>
                  </a:lnTo>
                  <a:lnTo>
                    <a:pt x="56" y="964"/>
                  </a:lnTo>
                  <a:lnTo>
                    <a:pt x="28" y="964"/>
                  </a:lnTo>
                  <a:lnTo>
                    <a:pt x="56" y="851"/>
                  </a:lnTo>
                  <a:lnTo>
                    <a:pt x="0" y="8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4071938" y="6174241"/>
              <a:ext cx="1061357" cy="1382259"/>
            </a:xfrm>
            <a:custGeom>
              <a:avLst/>
              <a:gdLst>
                <a:gd name="T0" fmla="*/ 28 w 936"/>
                <a:gd name="T1" fmla="*/ 1219 h 1219"/>
                <a:gd name="T2" fmla="*/ 28 w 936"/>
                <a:gd name="T3" fmla="*/ 1106 h 1219"/>
                <a:gd name="T4" fmla="*/ 0 w 936"/>
                <a:gd name="T5" fmla="*/ 1049 h 1219"/>
                <a:gd name="T6" fmla="*/ 85 w 936"/>
                <a:gd name="T7" fmla="*/ 964 h 1219"/>
                <a:gd name="T8" fmla="*/ 57 w 936"/>
                <a:gd name="T9" fmla="*/ 936 h 1219"/>
                <a:gd name="T10" fmla="*/ 113 w 936"/>
                <a:gd name="T11" fmla="*/ 737 h 1219"/>
                <a:gd name="T12" fmla="*/ 142 w 936"/>
                <a:gd name="T13" fmla="*/ 709 h 1219"/>
                <a:gd name="T14" fmla="*/ 198 w 936"/>
                <a:gd name="T15" fmla="*/ 397 h 1219"/>
                <a:gd name="T16" fmla="*/ 283 w 936"/>
                <a:gd name="T17" fmla="*/ 369 h 1219"/>
                <a:gd name="T18" fmla="*/ 312 w 936"/>
                <a:gd name="T19" fmla="*/ 255 h 1219"/>
                <a:gd name="T20" fmla="*/ 340 w 936"/>
                <a:gd name="T21" fmla="*/ 142 h 1219"/>
                <a:gd name="T22" fmla="*/ 312 w 936"/>
                <a:gd name="T23" fmla="*/ 85 h 1219"/>
                <a:gd name="T24" fmla="*/ 397 w 936"/>
                <a:gd name="T25" fmla="*/ 29 h 1219"/>
                <a:gd name="T26" fmla="*/ 510 w 936"/>
                <a:gd name="T27" fmla="*/ 57 h 1219"/>
                <a:gd name="T28" fmla="*/ 567 w 936"/>
                <a:gd name="T29" fmla="*/ 114 h 1219"/>
                <a:gd name="T30" fmla="*/ 737 w 936"/>
                <a:gd name="T31" fmla="*/ 114 h 1219"/>
                <a:gd name="T32" fmla="*/ 794 w 936"/>
                <a:gd name="T33" fmla="*/ 0 h 1219"/>
                <a:gd name="T34" fmla="*/ 850 w 936"/>
                <a:gd name="T35" fmla="*/ 29 h 1219"/>
                <a:gd name="T36" fmla="*/ 822 w 936"/>
                <a:gd name="T37" fmla="*/ 142 h 1219"/>
                <a:gd name="T38" fmla="*/ 850 w 936"/>
                <a:gd name="T39" fmla="*/ 142 h 1219"/>
                <a:gd name="T40" fmla="*/ 879 w 936"/>
                <a:gd name="T41" fmla="*/ 57 h 1219"/>
                <a:gd name="T42" fmla="*/ 936 w 936"/>
                <a:gd name="T43" fmla="*/ 85 h 1219"/>
                <a:gd name="T44" fmla="*/ 907 w 936"/>
                <a:gd name="T45" fmla="*/ 340 h 1219"/>
                <a:gd name="T46" fmla="*/ 936 w 936"/>
                <a:gd name="T47" fmla="*/ 369 h 1219"/>
                <a:gd name="T48" fmla="*/ 879 w 936"/>
                <a:gd name="T49" fmla="*/ 454 h 1219"/>
                <a:gd name="T50" fmla="*/ 907 w 936"/>
                <a:gd name="T51" fmla="*/ 511 h 1219"/>
                <a:gd name="T52" fmla="*/ 907 w 936"/>
                <a:gd name="T53" fmla="*/ 596 h 1219"/>
                <a:gd name="T54" fmla="*/ 879 w 936"/>
                <a:gd name="T55" fmla="*/ 652 h 1219"/>
                <a:gd name="T56" fmla="*/ 907 w 936"/>
                <a:gd name="T57" fmla="*/ 737 h 1219"/>
                <a:gd name="T58" fmla="*/ 907 w 936"/>
                <a:gd name="T59" fmla="*/ 879 h 1219"/>
                <a:gd name="T60" fmla="*/ 737 w 936"/>
                <a:gd name="T61" fmla="*/ 936 h 1219"/>
                <a:gd name="T62" fmla="*/ 539 w 936"/>
                <a:gd name="T63" fmla="*/ 936 h 1219"/>
                <a:gd name="T64" fmla="*/ 482 w 936"/>
                <a:gd name="T65" fmla="*/ 1021 h 1219"/>
                <a:gd name="T66" fmla="*/ 369 w 936"/>
                <a:gd name="T67" fmla="*/ 936 h 1219"/>
                <a:gd name="T68" fmla="*/ 312 w 936"/>
                <a:gd name="T69" fmla="*/ 1106 h 1219"/>
                <a:gd name="T70" fmla="*/ 28 w 936"/>
                <a:gd name="T71" fmla="*/ 1219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36" h="1219">
                  <a:moveTo>
                    <a:pt x="28" y="1219"/>
                  </a:moveTo>
                  <a:lnTo>
                    <a:pt x="28" y="1106"/>
                  </a:lnTo>
                  <a:lnTo>
                    <a:pt x="0" y="1049"/>
                  </a:lnTo>
                  <a:lnTo>
                    <a:pt x="85" y="964"/>
                  </a:lnTo>
                  <a:lnTo>
                    <a:pt x="57" y="936"/>
                  </a:lnTo>
                  <a:lnTo>
                    <a:pt x="113" y="737"/>
                  </a:lnTo>
                  <a:lnTo>
                    <a:pt x="142" y="709"/>
                  </a:lnTo>
                  <a:lnTo>
                    <a:pt x="198" y="397"/>
                  </a:lnTo>
                  <a:lnTo>
                    <a:pt x="283" y="369"/>
                  </a:lnTo>
                  <a:lnTo>
                    <a:pt x="312" y="255"/>
                  </a:lnTo>
                  <a:lnTo>
                    <a:pt x="340" y="142"/>
                  </a:lnTo>
                  <a:lnTo>
                    <a:pt x="312" y="85"/>
                  </a:lnTo>
                  <a:lnTo>
                    <a:pt x="397" y="29"/>
                  </a:lnTo>
                  <a:lnTo>
                    <a:pt x="510" y="57"/>
                  </a:lnTo>
                  <a:lnTo>
                    <a:pt x="567" y="114"/>
                  </a:lnTo>
                  <a:lnTo>
                    <a:pt x="737" y="114"/>
                  </a:lnTo>
                  <a:lnTo>
                    <a:pt x="794" y="0"/>
                  </a:lnTo>
                  <a:lnTo>
                    <a:pt x="850" y="29"/>
                  </a:lnTo>
                  <a:lnTo>
                    <a:pt x="822" y="142"/>
                  </a:lnTo>
                  <a:lnTo>
                    <a:pt x="850" y="142"/>
                  </a:lnTo>
                  <a:lnTo>
                    <a:pt x="879" y="57"/>
                  </a:lnTo>
                  <a:lnTo>
                    <a:pt x="936" y="85"/>
                  </a:lnTo>
                  <a:lnTo>
                    <a:pt x="907" y="340"/>
                  </a:lnTo>
                  <a:lnTo>
                    <a:pt x="936" y="369"/>
                  </a:lnTo>
                  <a:lnTo>
                    <a:pt x="879" y="454"/>
                  </a:lnTo>
                  <a:lnTo>
                    <a:pt x="907" y="511"/>
                  </a:lnTo>
                  <a:lnTo>
                    <a:pt x="907" y="596"/>
                  </a:lnTo>
                  <a:lnTo>
                    <a:pt x="879" y="652"/>
                  </a:lnTo>
                  <a:lnTo>
                    <a:pt x="907" y="737"/>
                  </a:lnTo>
                  <a:lnTo>
                    <a:pt x="907" y="879"/>
                  </a:lnTo>
                  <a:lnTo>
                    <a:pt x="737" y="936"/>
                  </a:lnTo>
                  <a:lnTo>
                    <a:pt x="539" y="936"/>
                  </a:lnTo>
                  <a:lnTo>
                    <a:pt x="482" y="1021"/>
                  </a:lnTo>
                  <a:lnTo>
                    <a:pt x="369" y="936"/>
                  </a:lnTo>
                  <a:lnTo>
                    <a:pt x="312" y="1106"/>
                  </a:lnTo>
                  <a:lnTo>
                    <a:pt x="28" y="121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3782786" y="6303509"/>
              <a:ext cx="642937" cy="706437"/>
            </a:xfrm>
            <a:custGeom>
              <a:avLst/>
              <a:gdLst>
                <a:gd name="T0" fmla="*/ 368 w 567"/>
                <a:gd name="T1" fmla="*/ 623 h 623"/>
                <a:gd name="T2" fmla="*/ 397 w 567"/>
                <a:gd name="T3" fmla="*/ 595 h 623"/>
                <a:gd name="T4" fmla="*/ 453 w 567"/>
                <a:gd name="T5" fmla="*/ 283 h 623"/>
                <a:gd name="T6" fmla="*/ 538 w 567"/>
                <a:gd name="T7" fmla="*/ 255 h 623"/>
                <a:gd name="T8" fmla="*/ 567 w 567"/>
                <a:gd name="T9" fmla="*/ 141 h 623"/>
                <a:gd name="T10" fmla="*/ 453 w 567"/>
                <a:gd name="T11" fmla="*/ 28 h 623"/>
                <a:gd name="T12" fmla="*/ 397 w 567"/>
                <a:gd name="T13" fmla="*/ 56 h 623"/>
                <a:gd name="T14" fmla="*/ 255 w 567"/>
                <a:gd name="T15" fmla="*/ 0 h 623"/>
                <a:gd name="T16" fmla="*/ 198 w 567"/>
                <a:gd name="T17" fmla="*/ 85 h 623"/>
                <a:gd name="T18" fmla="*/ 198 w 567"/>
                <a:gd name="T19" fmla="*/ 141 h 623"/>
                <a:gd name="T20" fmla="*/ 28 w 567"/>
                <a:gd name="T21" fmla="*/ 198 h 623"/>
                <a:gd name="T22" fmla="*/ 0 w 567"/>
                <a:gd name="T23" fmla="*/ 538 h 623"/>
                <a:gd name="T24" fmla="*/ 113 w 567"/>
                <a:gd name="T25" fmla="*/ 567 h 623"/>
                <a:gd name="T26" fmla="*/ 142 w 567"/>
                <a:gd name="T27" fmla="*/ 510 h 623"/>
                <a:gd name="T28" fmla="*/ 170 w 567"/>
                <a:gd name="T29" fmla="*/ 510 h 623"/>
                <a:gd name="T30" fmla="*/ 198 w 567"/>
                <a:gd name="T31" fmla="*/ 595 h 623"/>
                <a:gd name="T32" fmla="*/ 368 w 567"/>
                <a:gd name="T33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623">
                  <a:moveTo>
                    <a:pt x="368" y="623"/>
                  </a:moveTo>
                  <a:lnTo>
                    <a:pt x="397" y="595"/>
                  </a:lnTo>
                  <a:lnTo>
                    <a:pt x="453" y="283"/>
                  </a:lnTo>
                  <a:lnTo>
                    <a:pt x="538" y="255"/>
                  </a:lnTo>
                  <a:lnTo>
                    <a:pt x="567" y="141"/>
                  </a:lnTo>
                  <a:lnTo>
                    <a:pt x="453" y="28"/>
                  </a:lnTo>
                  <a:lnTo>
                    <a:pt x="397" y="56"/>
                  </a:lnTo>
                  <a:lnTo>
                    <a:pt x="255" y="0"/>
                  </a:lnTo>
                  <a:lnTo>
                    <a:pt x="198" y="85"/>
                  </a:lnTo>
                  <a:lnTo>
                    <a:pt x="198" y="141"/>
                  </a:lnTo>
                  <a:lnTo>
                    <a:pt x="28" y="198"/>
                  </a:lnTo>
                  <a:lnTo>
                    <a:pt x="0" y="538"/>
                  </a:lnTo>
                  <a:lnTo>
                    <a:pt x="113" y="567"/>
                  </a:lnTo>
                  <a:lnTo>
                    <a:pt x="142" y="510"/>
                  </a:lnTo>
                  <a:lnTo>
                    <a:pt x="170" y="510"/>
                  </a:lnTo>
                  <a:lnTo>
                    <a:pt x="198" y="595"/>
                  </a:lnTo>
                  <a:lnTo>
                    <a:pt x="368" y="62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3364367" y="6367009"/>
              <a:ext cx="835705" cy="1093107"/>
            </a:xfrm>
            <a:custGeom>
              <a:avLst/>
              <a:gdLst>
                <a:gd name="T0" fmla="*/ 624 w 737"/>
                <a:gd name="T1" fmla="*/ 879 h 964"/>
                <a:gd name="T2" fmla="*/ 709 w 737"/>
                <a:gd name="T3" fmla="*/ 794 h 964"/>
                <a:gd name="T4" fmla="*/ 681 w 737"/>
                <a:gd name="T5" fmla="*/ 766 h 964"/>
                <a:gd name="T6" fmla="*/ 737 w 737"/>
                <a:gd name="T7" fmla="*/ 567 h 964"/>
                <a:gd name="T8" fmla="*/ 567 w 737"/>
                <a:gd name="T9" fmla="*/ 539 h 964"/>
                <a:gd name="T10" fmla="*/ 539 w 737"/>
                <a:gd name="T11" fmla="*/ 454 h 964"/>
                <a:gd name="T12" fmla="*/ 511 w 737"/>
                <a:gd name="T13" fmla="*/ 454 h 964"/>
                <a:gd name="T14" fmla="*/ 482 w 737"/>
                <a:gd name="T15" fmla="*/ 511 h 964"/>
                <a:gd name="T16" fmla="*/ 369 w 737"/>
                <a:gd name="T17" fmla="*/ 482 h 964"/>
                <a:gd name="T18" fmla="*/ 397 w 737"/>
                <a:gd name="T19" fmla="*/ 142 h 964"/>
                <a:gd name="T20" fmla="*/ 426 w 737"/>
                <a:gd name="T21" fmla="*/ 85 h 964"/>
                <a:gd name="T22" fmla="*/ 255 w 737"/>
                <a:gd name="T23" fmla="*/ 0 h 964"/>
                <a:gd name="T24" fmla="*/ 284 w 737"/>
                <a:gd name="T25" fmla="*/ 142 h 964"/>
                <a:gd name="T26" fmla="*/ 170 w 737"/>
                <a:gd name="T27" fmla="*/ 284 h 964"/>
                <a:gd name="T28" fmla="*/ 170 w 737"/>
                <a:gd name="T29" fmla="*/ 454 h 964"/>
                <a:gd name="T30" fmla="*/ 199 w 737"/>
                <a:gd name="T31" fmla="*/ 539 h 964"/>
                <a:gd name="T32" fmla="*/ 170 w 737"/>
                <a:gd name="T33" fmla="*/ 596 h 964"/>
                <a:gd name="T34" fmla="*/ 85 w 737"/>
                <a:gd name="T35" fmla="*/ 567 h 964"/>
                <a:gd name="T36" fmla="*/ 0 w 737"/>
                <a:gd name="T37" fmla="*/ 624 h 964"/>
                <a:gd name="T38" fmla="*/ 0 w 737"/>
                <a:gd name="T39" fmla="*/ 681 h 964"/>
                <a:gd name="T40" fmla="*/ 57 w 737"/>
                <a:gd name="T41" fmla="*/ 681 h 964"/>
                <a:gd name="T42" fmla="*/ 85 w 737"/>
                <a:gd name="T43" fmla="*/ 766 h 964"/>
                <a:gd name="T44" fmla="*/ 255 w 737"/>
                <a:gd name="T45" fmla="*/ 823 h 964"/>
                <a:gd name="T46" fmla="*/ 284 w 737"/>
                <a:gd name="T47" fmla="*/ 964 h 964"/>
                <a:gd name="T48" fmla="*/ 340 w 737"/>
                <a:gd name="T49" fmla="*/ 879 h 964"/>
                <a:gd name="T50" fmla="*/ 397 w 737"/>
                <a:gd name="T51" fmla="*/ 851 h 964"/>
                <a:gd name="T52" fmla="*/ 454 w 737"/>
                <a:gd name="T53" fmla="*/ 936 h 964"/>
                <a:gd name="T54" fmla="*/ 511 w 737"/>
                <a:gd name="T55" fmla="*/ 908 h 964"/>
                <a:gd name="T56" fmla="*/ 539 w 737"/>
                <a:gd name="T57" fmla="*/ 851 h 964"/>
                <a:gd name="T58" fmla="*/ 596 w 737"/>
                <a:gd name="T59" fmla="*/ 851 h 964"/>
                <a:gd name="T60" fmla="*/ 624 w 737"/>
                <a:gd name="T61" fmla="*/ 879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37" h="964">
                  <a:moveTo>
                    <a:pt x="624" y="879"/>
                  </a:moveTo>
                  <a:lnTo>
                    <a:pt x="709" y="794"/>
                  </a:lnTo>
                  <a:lnTo>
                    <a:pt x="681" y="766"/>
                  </a:lnTo>
                  <a:lnTo>
                    <a:pt x="737" y="567"/>
                  </a:lnTo>
                  <a:lnTo>
                    <a:pt x="567" y="539"/>
                  </a:lnTo>
                  <a:lnTo>
                    <a:pt x="539" y="454"/>
                  </a:lnTo>
                  <a:lnTo>
                    <a:pt x="511" y="454"/>
                  </a:lnTo>
                  <a:lnTo>
                    <a:pt x="482" y="511"/>
                  </a:lnTo>
                  <a:lnTo>
                    <a:pt x="369" y="482"/>
                  </a:lnTo>
                  <a:lnTo>
                    <a:pt x="397" y="142"/>
                  </a:lnTo>
                  <a:lnTo>
                    <a:pt x="426" y="85"/>
                  </a:lnTo>
                  <a:lnTo>
                    <a:pt x="255" y="0"/>
                  </a:lnTo>
                  <a:lnTo>
                    <a:pt x="284" y="142"/>
                  </a:lnTo>
                  <a:lnTo>
                    <a:pt x="170" y="284"/>
                  </a:lnTo>
                  <a:lnTo>
                    <a:pt x="170" y="454"/>
                  </a:lnTo>
                  <a:lnTo>
                    <a:pt x="199" y="539"/>
                  </a:lnTo>
                  <a:lnTo>
                    <a:pt x="170" y="596"/>
                  </a:lnTo>
                  <a:lnTo>
                    <a:pt x="85" y="567"/>
                  </a:lnTo>
                  <a:lnTo>
                    <a:pt x="0" y="624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85" y="766"/>
                  </a:lnTo>
                  <a:lnTo>
                    <a:pt x="255" y="823"/>
                  </a:lnTo>
                  <a:lnTo>
                    <a:pt x="284" y="964"/>
                  </a:lnTo>
                  <a:lnTo>
                    <a:pt x="340" y="879"/>
                  </a:lnTo>
                  <a:lnTo>
                    <a:pt x="397" y="851"/>
                  </a:lnTo>
                  <a:lnTo>
                    <a:pt x="454" y="936"/>
                  </a:lnTo>
                  <a:lnTo>
                    <a:pt x="511" y="908"/>
                  </a:lnTo>
                  <a:lnTo>
                    <a:pt x="539" y="851"/>
                  </a:lnTo>
                  <a:lnTo>
                    <a:pt x="596" y="851"/>
                  </a:lnTo>
                  <a:lnTo>
                    <a:pt x="624" y="87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3075215" y="6110741"/>
              <a:ext cx="611187" cy="963839"/>
            </a:xfrm>
            <a:custGeom>
              <a:avLst/>
              <a:gdLst>
                <a:gd name="T0" fmla="*/ 255 w 539"/>
                <a:gd name="T1" fmla="*/ 850 h 850"/>
                <a:gd name="T2" fmla="*/ 255 w 539"/>
                <a:gd name="T3" fmla="*/ 793 h 850"/>
                <a:gd name="T4" fmla="*/ 85 w 539"/>
                <a:gd name="T5" fmla="*/ 538 h 850"/>
                <a:gd name="T6" fmla="*/ 0 w 539"/>
                <a:gd name="T7" fmla="*/ 311 h 850"/>
                <a:gd name="T8" fmla="*/ 85 w 539"/>
                <a:gd name="T9" fmla="*/ 311 h 850"/>
                <a:gd name="T10" fmla="*/ 114 w 539"/>
                <a:gd name="T11" fmla="*/ 226 h 850"/>
                <a:gd name="T12" fmla="*/ 170 w 539"/>
                <a:gd name="T13" fmla="*/ 170 h 850"/>
                <a:gd name="T14" fmla="*/ 199 w 539"/>
                <a:gd name="T15" fmla="*/ 198 h 850"/>
                <a:gd name="T16" fmla="*/ 227 w 539"/>
                <a:gd name="T17" fmla="*/ 170 h 850"/>
                <a:gd name="T18" fmla="*/ 227 w 539"/>
                <a:gd name="T19" fmla="*/ 56 h 850"/>
                <a:gd name="T20" fmla="*/ 312 w 539"/>
                <a:gd name="T21" fmla="*/ 85 h 850"/>
                <a:gd name="T22" fmla="*/ 397 w 539"/>
                <a:gd name="T23" fmla="*/ 56 h 850"/>
                <a:gd name="T24" fmla="*/ 454 w 539"/>
                <a:gd name="T25" fmla="*/ 0 h 850"/>
                <a:gd name="T26" fmla="*/ 454 w 539"/>
                <a:gd name="T27" fmla="*/ 85 h 850"/>
                <a:gd name="T28" fmla="*/ 510 w 539"/>
                <a:gd name="T29" fmla="*/ 141 h 850"/>
                <a:gd name="T30" fmla="*/ 510 w 539"/>
                <a:gd name="T31" fmla="*/ 226 h 850"/>
                <a:gd name="T32" fmla="*/ 539 w 539"/>
                <a:gd name="T33" fmla="*/ 368 h 850"/>
                <a:gd name="T34" fmla="*/ 425 w 539"/>
                <a:gd name="T35" fmla="*/ 510 h 850"/>
                <a:gd name="T36" fmla="*/ 425 w 539"/>
                <a:gd name="T37" fmla="*/ 680 h 850"/>
                <a:gd name="T38" fmla="*/ 454 w 539"/>
                <a:gd name="T39" fmla="*/ 765 h 850"/>
                <a:gd name="T40" fmla="*/ 425 w 539"/>
                <a:gd name="T41" fmla="*/ 822 h 850"/>
                <a:gd name="T42" fmla="*/ 340 w 539"/>
                <a:gd name="T43" fmla="*/ 793 h 850"/>
                <a:gd name="T44" fmla="*/ 255 w 539"/>
                <a:gd name="T45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9" h="850">
                  <a:moveTo>
                    <a:pt x="255" y="850"/>
                  </a:moveTo>
                  <a:lnTo>
                    <a:pt x="255" y="793"/>
                  </a:lnTo>
                  <a:lnTo>
                    <a:pt x="85" y="538"/>
                  </a:lnTo>
                  <a:lnTo>
                    <a:pt x="0" y="311"/>
                  </a:lnTo>
                  <a:lnTo>
                    <a:pt x="85" y="311"/>
                  </a:lnTo>
                  <a:lnTo>
                    <a:pt x="114" y="226"/>
                  </a:lnTo>
                  <a:lnTo>
                    <a:pt x="170" y="170"/>
                  </a:lnTo>
                  <a:lnTo>
                    <a:pt x="199" y="198"/>
                  </a:lnTo>
                  <a:lnTo>
                    <a:pt x="227" y="170"/>
                  </a:lnTo>
                  <a:lnTo>
                    <a:pt x="227" y="56"/>
                  </a:lnTo>
                  <a:lnTo>
                    <a:pt x="312" y="85"/>
                  </a:lnTo>
                  <a:lnTo>
                    <a:pt x="397" y="56"/>
                  </a:lnTo>
                  <a:lnTo>
                    <a:pt x="454" y="0"/>
                  </a:lnTo>
                  <a:lnTo>
                    <a:pt x="454" y="85"/>
                  </a:lnTo>
                  <a:lnTo>
                    <a:pt x="510" y="141"/>
                  </a:lnTo>
                  <a:lnTo>
                    <a:pt x="510" y="226"/>
                  </a:lnTo>
                  <a:lnTo>
                    <a:pt x="539" y="368"/>
                  </a:lnTo>
                  <a:lnTo>
                    <a:pt x="425" y="510"/>
                  </a:lnTo>
                  <a:lnTo>
                    <a:pt x="425" y="680"/>
                  </a:lnTo>
                  <a:lnTo>
                    <a:pt x="454" y="765"/>
                  </a:lnTo>
                  <a:lnTo>
                    <a:pt x="425" y="822"/>
                  </a:lnTo>
                  <a:lnTo>
                    <a:pt x="340" y="793"/>
                  </a:lnTo>
                  <a:lnTo>
                    <a:pt x="255" y="85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2689679" y="7139214"/>
              <a:ext cx="1478643" cy="1285875"/>
            </a:xfrm>
            <a:custGeom>
              <a:avLst/>
              <a:gdLst>
                <a:gd name="T0" fmla="*/ 1247 w 1304"/>
                <a:gd name="T1" fmla="*/ 368 h 1134"/>
                <a:gd name="T2" fmla="*/ 1247 w 1304"/>
                <a:gd name="T3" fmla="*/ 255 h 1134"/>
                <a:gd name="T4" fmla="*/ 1219 w 1304"/>
                <a:gd name="T5" fmla="*/ 198 h 1134"/>
                <a:gd name="T6" fmla="*/ 1191 w 1304"/>
                <a:gd name="T7" fmla="*/ 170 h 1134"/>
                <a:gd name="T8" fmla="*/ 1134 w 1304"/>
                <a:gd name="T9" fmla="*/ 170 h 1134"/>
                <a:gd name="T10" fmla="*/ 1106 w 1304"/>
                <a:gd name="T11" fmla="*/ 227 h 1134"/>
                <a:gd name="T12" fmla="*/ 1049 w 1304"/>
                <a:gd name="T13" fmla="*/ 255 h 1134"/>
                <a:gd name="T14" fmla="*/ 992 w 1304"/>
                <a:gd name="T15" fmla="*/ 170 h 1134"/>
                <a:gd name="T16" fmla="*/ 935 w 1304"/>
                <a:gd name="T17" fmla="*/ 198 h 1134"/>
                <a:gd name="T18" fmla="*/ 879 w 1304"/>
                <a:gd name="T19" fmla="*/ 283 h 1134"/>
                <a:gd name="T20" fmla="*/ 850 w 1304"/>
                <a:gd name="T21" fmla="*/ 142 h 1134"/>
                <a:gd name="T22" fmla="*/ 680 w 1304"/>
                <a:gd name="T23" fmla="*/ 85 h 1134"/>
                <a:gd name="T24" fmla="*/ 652 w 1304"/>
                <a:gd name="T25" fmla="*/ 0 h 1134"/>
                <a:gd name="T26" fmla="*/ 595 w 1304"/>
                <a:gd name="T27" fmla="*/ 0 h 1134"/>
                <a:gd name="T28" fmla="*/ 595 w 1304"/>
                <a:gd name="T29" fmla="*/ 56 h 1134"/>
                <a:gd name="T30" fmla="*/ 482 w 1304"/>
                <a:gd name="T31" fmla="*/ 85 h 1134"/>
                <a:gd name="T32" fmla="*/ 425 w 1304"/>
                <a:gd name="T33" fmla="*/ 142 h 1134"/>
                <a:gd name="T34" fmla="*/ 425 w 1304"/>
                <a:gd name="T35" fmla="*/ 227 h 1134"/>
                <a:gd name="T36" fmla="*/ 369 w 1304"/>
                <a:gd name="T37" fmla="*/ 198 h 1134"/>
                <a:gd name="T38" fmla="*/ 340 w 1304"/>
                <a:gd name="T39" fmla="*/ 255 h 1134"/>
                <a:gd name="T40" fmla="*/ 283 w 1304"/>
                <a:gd name="T41" fmla="*/ 255 h 1134"/>
                <a:gd name="T42" fmla="*/ 283 w 1304"/>
                <a:gd name="T43" fmla="*/ 425 h 1134"/>
                <a:gd name="T44" fmla="*/ 255 w 1304"/>
                <a:gd name="T45" fmla="*/ 397 h 1134"/>
                <a:gd name="T46" fmla="*/ 227 w 1304"/>
                <a:gd name="T47" fmla="*/ 510 h 1134"/>
                <a:gd name="T48" fmla="*/ 170 w 1304"/>
                <a:gd name="T49" fmla="*/ 538 h 1134"/>
                <a:gd name="T50" fmla="*/ 170 w 1304"/>
                <a:gd name="T51" fmla="*/ 623 h 1134"/>
                <a:gd name="T52" fmla="*/ 255 w 1304"/>
                <a:gd name="T53" fmla="*/ 652 h 1134"/>
                <a:gd name="T54" fmla="*/ 170 w 1304"/>
                <a:gd name="T55" fmla="*/ 765 h 1134"/>
                <a:gd name="T56" fmla="*/ 198 w 1304"/>
                <a:gd name="T57" fmla="*/ 822 h 1134"/>
                <a:gd name="T58" fmla="*/ 170 w 1304"/>
                <a:gd name="T59" fmla="*/ 879 h 1134"/>
                <a:gd name="T60" fmla="*/ 113 w 1304"/>
                <a:gd name="T61" fmla="*/ 850 h 1134"/>
                <a:gd name="T62" fmla="*/ 57 w 1304"/>
                <a:gd name="T63" fmla="*/ 907 h 1134"/>
                <a:gd name="T64" fmla="*/ 57 w 1304"/>
                <a:gd name="T65" fmla="*/ 992 h 1134"/>
                <a:gd name="T66" fmla="*/ 0 w 1304"/>
                <a:gd name="T67" fmla="*/ 1077 h 1134"/>
                <a:gd name="T68" fmla="*/ 28 w 1304"/>
                <a:gd name="T69" fmla="*/ 1134 h 1134"/>
                <a:gd name="T70" fmla="*/ 283 w 1304"/>
                <a:gd name="T71" fmla="*/ 879 h 1134"/>
                <a:gd name="T72" fmla="*/ 312 w 1304"/>
                <a:gd name="T73" fmla="*/ 935 h 1134"/>
                <a:gd name="T74" fmla="*/ 255 w 1304"/>
                <a:gd name="T75" fmla="*/ 964 h 1134"/>
                <a:gd name="T76" fmla="*/ 454 w 1304"/>
                <a:gd name="T77" fmla="*/ 1020 h 1134"/>
                <a:gd name="T78" fmla="*/ 482 w 1304"/>
                <a:gd name="T79" fmla="*/ 935 h 1134"/>
                <a:gd name="T80" fmla="*/ 539 w 1304"/>
                <a:gd name="T81" fmla="*/ 935 h 1134"/>
                <a:gd name="T82" fmla="*/ 539 w 1304"/>
                <a:gd name="T83" fmla="*/ 1134 h 1134"/>
                <a:gd name="T84" fmla="*/ 737 w 1304"/>
                <a:gd name="T85" fmla="*/ 1049 h 1134"/>
                <a:gd name="T86" fmla="*/ 822 w 1304"/>
                <a:gd name="T87" fmla="*/ 822 h 1134"/>
                <a:gd name="T88" fmla="*/ 879 w 1304"/>
                <a:gd name="T89" fmla="*/ 794 h 1134"/>
                <a:gd name="T90" fmla="*/ 822 w 1304"/>
                <a:gd name="T91" fmla="*/ 623 h 1134"/>
                <a:gd name="T92" fmla="*/ 879 w 1304"/>
                <a:gd name="T93" fmla="*/ 538 h 1134"/>
                <a:gd name="T94" fmla="*/ 992 w 1304"/>
                <a:gd name="T95" fmla="*/ 538 h 1134"/>
                <a:gd name="T96" fmla="*/ 1049 w 1304"/>
                <a:gd name="T97" fmla="*/ 482 h 1134"/>
                <a:gd name="T98" fmla="*/ 1049 w 1304"/>
                <a:gd name="T99" fmla="*/ 538 h 1134"/>
                <a:gd name="T100" fmla="*/ 1162 w 1304"/>
                <a:gd name="T101" fmla="*/ 567 h 1134"/>
                <a:gd name="T102" fmla="*/ 1162 w 1304"/>
                <a:gd name="T103" fmla="*/ 595 h 1134"/>
                <a:gd name="T104" fmla="*/ 1191 w 1304"/>
                <a:gd name="T105" fmla="*/ 623 h 1134"/>
                <a:gd name="T106" fmla="*/ 1304 w 1304"/>
                <a:gd name="T107" fmla="*/ 567 h 1134"/>
                <a:gd name="T108" fmla="*/ 1247 w 1304"/>
                <a:gd name="T109" fmla="*/ 510 h 1134"/>
                <a:gd name="T110" fmla="*/ 1247 w 1304"/>
                <a:gd name="T111" fmla="*/ 368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04" h="1134">
                  <a:moveTo>
                    <a:pt x="1247" y="368"/>
                  </a:moveTo>
                  <a:lnTo>
                    <a:pt x="1247" y="255"/>
                  </a:lnTo>
                  <a:lnTo>
                    <a:pt x="1219" y="198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06" y="227"/>
                  </a:lnTo>
                  <a:lnTo>
                    <a:pt x="1049" y="255"/>
                  </a:lnTo>
                  <a:lnTo>
                    <a:pt x="992" y="170"/>
                  </a:lnTo>
                  <a:lnTo>
                    <a:pt x="935" y="198"/>
                  </a:lnTo>
                  <a:lnTo>
                    <a:pt x="879" y="283"/>
                  </a:lnTo>
                  <a:lnTo>
                    <a:pt x="850" y="142"/>
                  </a:lnTo>
                  <a:lnTo>
                    <a:pt x="680" y="85"/>
                  </a:lnTo>
                  <a:lnTo>
                    <a:pt x="652" y="0"/>
                  </a:lnTo>
                  <a:lnTo>
                    <a:pt x="595" y="0"/>
                  </a:lnTo>
                  <a:lnTo>
                    <a:pt x="595" y="56"/>
                  </a:lnTo>
                  <a:lnTo>
                    <a:pt x="482" y="85"/>
                  </a:lnTo>
                  <a:lnTo>
                    <a:pt x="425" y="142"/>
                  </a:lnTo>
                  <a:lnTo>
                    <a:pt x="425" y="227"/>
                  </a:lnTo>
                  <a:lnTo>
                    <a:pt x="369" y="198"/>
                  </a:lnTo>
                  <a:lnTo>
                    <a:pt x="340" y="255"/>
                  </a:lnTo>
                  <a:lnTo>
                    <a:pt x="283" y="255"/>
                  </a:lnTo>
                  <a:lnTo>
                    <a:pt x="283" y="425"/>
                  </a:lnTo>
                  <a:lnTo>
                    <a:pt x="255" y="397"/>
                  </a:lnTo>
                  <a:lnTo>
                    <a:pt x="227" y="510"/>
                  </a:lnTo>
                  <a:lnTo>
                    <a:pt x="170" y="538"/>
                  </a:lnTo>
                  <a:lnTo>
                    <a:pt x="170" y="623"/>
                  </a:lnTo>
                  <a:lnTo>
                    <a:pt x="255" y="652"/>
                  </a:lnTo>
                  <a:lnTo>
                    <a:pt x="170" y="765"/>
                  </a:lnTo>
                  <a:lnTo>
                    <a:pt x="198" y="822"/>
                  </a:lnTo>
                  <a:lnTo>
                    <a:pt x="170" y="879"/>
                  </a:lnTo>
                  <a:lnTo>
                    <a:pt x="113" y="850"/>
                  </a:lnTo>
                  <a:lnTo>
                    <a:pt x="57" y="907"/>
                  </a:lnTo>
                  <a:lnTo>
                    <a:pt x="57" y="992"/>
                  </a:lnTo>
                  <a:lnTo>
                    <a:pt x="0" y="1077"/>
                  </a:lnTo>
                  <a:lnTo>
                    <a:pt x="28" y="1134"/>
                  </a:lnTo>
                  <a:lnTo>
                    <a:pt x="283" y="879"/>
                  </a:lnTo>
                  <a:lnTo>
                    <a:pt x="312" y="935"/>
                  </a:lnTo>
                  <a:lnTo>
                    <a:pt x="255" y="964"/>
                  </a:lnTo>
                  <a:lnTo>
                    <a:pt x="454" y="1020"/>
                  </a:lnTo>
                  <a:lnTo>
                    <a:pt x="482" y="935"/>
                  </a:lnTo>
                  <a:lnTo>
                    <a:pt x="539" y="935"/>
                  </a:lnTo>
                  <a:lnTo>
                    <a:pt x="539" y="1134"/>
                  </a:lnTo>
                  <a:lnTo>
                    <a:pt x="737" y="1049"/>
                  </a:lnTo>
                  <a:lnTo>
                    <a:pt x="822" y="822"/>
                  </a:lnTo>
                  <a:lnTo>
                    <a:pt x="879" y="794"/>
                  </a:lnTo>
                  <a:lnTo>
                    <a:pt x="822" y="623"/>
                  </a:lnTo>
                  <a:lnTo>
                    <a:pt x="879" y="538"/>
                  </a:lnTo>
                  <a:lnTo>
                    <a:pt x="992" y="538"/>
                  </a:lnTo>
                  <a:lnTo>
                    <a:pt x="1049" y="482"/>
                  </a:lnTo>
                  <a:lnTo>
                    <a:pt x="1049" y="538"/>
                  </a:lnTo>
                  <a:lnTo>
                    <a:pt x="1162" y="567"/>
                  </a:lnTo>
                  <a:lnTo>
                    <a:pt x="1162" y="595"/>
                  </a:lnTo>
                  <a:lnTo>
                    <a:pt x="1191" y="623"/>
                  </a:lnTo>
                  <a:lnTo>
                    <a:pt x="1304" y="567"/>
                  </a:lnTo>
                  <a:lnTo>
                    <a:pt x="1247" y="510"/>
                  </a:lnTo>
                  <a:lnTo>
                    <a:pt x="1247" y="36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2657929" y="8135937"/>
              <a:ext cx="642937" cy="513670"/>
            </a:xfrm>
            <a:custGeom>
              <a:avLst/>
              <a:gdLst>
                <a:gd name="T0" fmla="*/ 567 w 567"/>
                <a:gd name="T1" fmla="*/ 255 h 453"/>
                <a:gd name="T2" fmla="*/ 567 w 567"/>
                <a:gd name="T3" fmla="*/ 56 h 453"/>
                <a:gd name="T4" fmla="*/ 510 w 567"/>
                <a:gd name="T5" fmla="*/ 56 h 453"/>
                <a:gd name="T6" fmla="*/ 482 w 567"/>
                <a:gd name="T7" fmla="*/ 141 h 453"/>
                <a:gd name="T8" fmla="*/ 283 w 567"/>
                <a:gd name="T9" fmla="*/ 85 h 453"/>
                <a:gd name="T10" fmla="*/ 340 w 567"/>
                <a:gd name="T11" fmla="*/ 56 h 453"/>
                <a:gd name="T12" fmla="*/ 311 w 567"/>
                <a:gd name="T13" fmla="*/ 0 h 453"/>
                <a:gd name="T14" fmla="*/ 56 w 567"/>
                <a:gd name="T15" fmla="*/ 255 h 453"/>
                <a:gd name="T16" fmla="*/ 56 w 567"/>
                <a:gd name="T17" fmla="*/ 311 h 453"/>
                <a:gd name="T18" fmla="*/ 0 w 567"/>
                <a:gd name="T19" fmla="*/ 425 h 453"/>
                <a:gd name="T20" fmla="*/ 113 w 567"/>
                <a:gd name="T21" fmla="*/ 368 h 453"/>
                <a:gd name="T22" fmla="*/ 255 w 567"/>
                <a:gd name="T23" fmla="*/ 453 h 453"/>
                <a:gd name="T24" fmla="*/ 425 w 567"/>
                <a:gd name="T25" fmla="*/ 311 h 453"/>
                <a:gd name="T26" fmla="*/ 567 w 567"/>
                <a:gd name="T27" fmla="*/ 255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7" h="453">
                  <a:moveTo>
                    <a:pt x="567" y="255"/>
                  </a:moveTo>
                  <a:lnTo>
                    <a:pt x="567" y="56"/>
                  </a:lnTo>
                  <a:lnTo>
                    <a:pt x="510" y="56"/>
                  </a:lnTo>
                  <a:lnTo>
                    <a:pt x="482" y="141"/>
                  </a:lnTo>
                  <a:lnTo>
                    <a:pt x="283" y="85"/>
                  </a:lnTo>
                  <a:lnTo>
                    <a:pt x="340" y="56"/>
                  </a:lnTo>
                  <a:lnTo>
                    <a:pt x="311" y="0"/>
                  </a:lnTo>
                  <a:lnTo>
                    <a:pt x="56" y="255"/>
                  </a:lnTo>
                  <a:lnTo>
                    <a:pt x="56" y="311"/>
                  </a:lnTo>
                  <a:lnTo>
                    <a:pt x="0" y="425"/>
                  </a:lnTo>
                  <a:lnTo>
                    <a:pt x="113" y="368"/>
                  </a:lnTo>
                  <a:lnTo>
                    <a:pt x="255" y="453"/>
                  </a:lnTo>
                  <a:lnTo>
                    <a:pt x="425" y="311"/>
                  </a:lnTo>
                  <a:lnTo>
                    <a:pt x="567" y="2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1242786" y="4502830"/>
              <a:ext cx="2347232" cy="2025196"/>
            </a:xfrm>
            <a:custGeom>
              <a:avLst/>
              <a:gdLst>
                <a:gd name="T0" fmla="*/ 567 w 2070"/>
                <a:gd name="T1" fmla="*/ 1531 h 1786"/>
                <a:gd name="T2" fmla="*/ 766 w 2070"/>
                <a:gd name="T3" fmla="*/ 1701 h 1786"/>
                <a:gd name="T4" fmla="*/ 907 w 2070"/>
                <a:gd name="T5" fmla="*/ 1729 h 1786"/>
                <a:gd name="T6" fmla="*/ 1021 w 2070"/>
                <a:gd name="T7" fmla="*/ 1616 h 1786"/>
                <a:gd name="T8" fmla="*/ 1248 w 2070"/>
                <a:gd name="T9" fmla="*/ 1616 h 1786"/>
                <a:gd name="T10" fmla="*/ 1446 w 2070"/>
                <a:gd name="T11" fmla="*/ 1588 h 1786"/>
                <a:gd name="T12" fmla="*/ 1616 w 2070"/>
                <a:gd name="T13" fmla="*/ 1729 h 1786"/>
                <a:gd name="T14" fmla="*/ 1701 w 2070"/>
                <a:gd name="T15" fmla="*/ 1729 h 1786"/>
                <a:gd name="T16" fmla="*/ 1786 w 2070"/>
                <a:gd name="T17" fmla="*/ 1588 h 1786"/>
                <a:gd name="T18" fmla="*/ 1843 w 2070"/>
                <a:gd name="T19" fmla="*/ 1588 h 1786"/>
                <a:gd name="T20" fmla="*/ 1928 w 2070"/>
                <a:gd name="T21" fmla="*/ 1503 h 1786"/>
                <a:gd name="T22" fmla="*/ 1985 w 2070"/>
                <a:gd name="T23" fmla="*/ 1389 h 1786"/>
                <a:gd name="T24" fmla="*/ 2070 w 2070"/>
                <a:gd name="T25" fmla="*/ 1276 h 1786"/>
                <a:gd name="T26" fmla="*/ 2070 w 2070"/>
                <a:gd name="T27" fmla="*/ 1106 h 1786"/>
                <a:gd name="T28" fmla="*/ 1900 w 2070"/>
                <a:gd name="T29" fmla="*/ 1049 h 1786"/>
                <a:gd name="T30" fmla="*/ 1871 w 2070"/>
                <a:gd name="T31" fmla="*/ 964 h 1786"/>
                <a:gd name="T32" fmla="*/ 1871 w 2070"/>
                <a:gd name="T33" fmla="*/ 851 h 1786"/>
                <a:gd name="T34" fmla="*/ 1815 w 2070"/>
                <a:gd name="T35" fmla="*/ 879 h 1786"/>
                <a:gd name="T36" fmla="*/ 1673 w 2070"/>
                <a:gd name="T37" fmla="*/ 851 h 1786"/>
                <a:gd name="T38" fmla="*/ 1503 w 2070"/>
                <a:gd name="T39" fmla="*/ 737 h 1786"/>
                <a:gd name="T40" fmla="*/ 1389 w 2070"/>
                <a:gd name="T41" fmla="*/ 567 h 1786"/>
                <a:gd name="T42" fmla="*/ 1361 w 2070"/>
                <a:gd name="T43" fmla="*/ 482 h 1786"/>
                <a:gd name="T44" fmla="*/ 1248 w 2070"/>
                <a:gd name="T45" fmla="*/ 312 h 1786"/>
                <a:gd name="T46" fmla="*/ 1219 w 2070"/>
                <a:gd name="T47" fmla="*/ 369 h 1786"/>
                <a:gd name="T48" fmla="*/ 1049 w 2070"/>
                <a:gd name="T49" fmla="*/ 340 h 1786"/>
                <a:gd name="T50" fmla="*/ 1106 w 2070"/>
                <a:gd name="T51" fmla="*/ 510 h 1786"/>
                <a:gd name="T52" fmla="*/ 879 w 2070"/>
                <a:gd name="T53" fmla="*/ 454 h 1786"/>
                <a:gd name="T54" fmla="*/ 624 w 2070"/>
                <a:gd name="T55" fmla="*/ 284 h 1786"/>
                <a:gd name="T56" fmla="*/ 454 w 2070"/>
                <a:gd name="T57" fmla="*/ 0 h 1786"/>
                <a:gd name="T58" fmla="*/ 312 w 2070"/>
                <a:gd name="T59" fmla="*/ 85 h 1786"/>
                <a:gd name="T60" fmla="*/ 284 w 2070"/>
                <a:gd name="T61" fmla="*/ 312 h 1786"/>
                <a:gd name="T62" fmla="*/ 170 w 2070"/>
                <a:gd name="T63" fmla="*/ 397 h 1786"/>
                <a:gd name="T64" fmla="*/ 255 w 2070"/>
                <a:gd name="T65" fmla="*/ 567 h 1786"/>
                <a:gd name="T66" fmla="*/ 114 w 2070"/>
                <a:gd name="T67" fmla="*/ 652 h 1786"/>
                <a:gd name="T68" fmla="*/ 0 w 2070"/>
                <a:gd name="T69" fmla="*/ 737 h 1786"/>
                <a:gd name="T70" fmla="*/ 57 w 2070"/>
                <a:gd name="T71" fmla="*/ 851 h 1786"/>
                <a:gd name="T72" fmla="*/ 85 w 2070"/>
                <a:gd name="T73" fmla="*/ 964 h 1786"/>
                <a:gd name="T74" fmla="*/ 255 w 2070"/>
                <a:gd name="T75" fmla="*/ 1134 h 1786"/>
                <a:gd name="T76" fmla="*/ 397 w 2070"/>
                <a:gd name="T77" fmla="*/ 1418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70" h="1786">
                  <a:moveTo>
                    <a:pt x="567" y="1588"/>
                  </a:moveTo>
                  <a:lnTo>
                    <a:pt x="567" y="1531"/>
                  </a:lnTo>
                  <a:lnTo>
                    <a:pt x="709" y="1559"/>
                  </a:lnTo>
                  <a:lnTo>
                    <a:pt x="766" y="1701"/>
                  </a:lnTo>
                  <a:lnTo>
                    <a:pt x="851" y="1786"/>
                  </a:lnTo>
                  <a:lnTo>
                    <a:pt x="907" y="1729"/>
                  </a:lnTo>
                  <a:lnTo>
                    <a:pt x="936" y="1616"/>
                  </a:lnTo>
                  <a:lnTo>
                    <a:pt x="1021" y="1616"/>
                  </a:lnTo>
                  <a:lnTo>
                    <a:pt x="1191" y="1559"/>
                  </a:lnTo>
                  <a:lnTo>
                    <a:pt x="1248" y="1616"/>
                  </a:lnTo>
                  <a:lnTo>
                    <a:pt x="1418" y="1673"/>
                  </a:lnTo>
                  <a:lnTo>
                    <a:pt x="1446" y="1588"/>
                  </a:lnTo>
                  <a:lnTo>
                    <a:pt x="1588" y="1673"/>
                  </a:lnTo>
                  <a:lnTo>
                    <a:pt x="1616" y="1729"/>
                  </a:lnTo>
                  <a:lnTo>
                    <a:pt x="1673" y="1729"/>
                  </a:lnTo>
                  <a:lnTo>
                    <a:pt x="1701" y="1729"/>
                  </a:lnTo>
                  <a:lnTo>
                    <a:pt x="1730" y="1644"/>
                  </a:lnTo>
                  <a:lnTo>
                    <a:pt x="1786" y="1588"/>
                  </a:lnTo>
                  <a:lnTo>
                    <a:pt x="1815" y="1616"/>
                  </a:lnTo>
                  <a:lnTo>
                    <a:pt x="1843" y="1588"/>
                  </a:lnTo>
                  <a:lnTo>
                    <a:pt x="1843" y="1474"/>
                  </a:lnTo>
                  <a:lnTo>
                    <a:pt x="1928" y="1503"/>
                  </a:lnTo>
                  <a:lnTo>
                    <a:pt x="2013" y="1474"/>
                  </a:lnTo>
                  <a:lnTo>
                    <a:pt x="1985" y="1389"/>
                  </a:lnTo>
                  <a:lnTo>
                    <a:pt x="2070" y="1361"/>
                  </a:lnTo>
                  <a:lnTo>
                    <a:pt x="2070" y="1276"/>
                  </a:lnTo>
                  <a:lnTo>
                    <a:pt x="1985" y="1219"/>
                  </a:lnTo>
                  <a:lnTo>
                    <a:pt x="2070" y="1106"/>
                  </a:lnTo>
                  <a:lnTo>
                    <a:pt x="1928" y="1106"/>
                  </a:lnTo>
                  <a:lnTo>
                    <a:pt x="1900" y="1049"/>
                  </a:lnTo>
                  <a:lnTo>
                    <a:pt x="1871" y="1021"/>
                  </a:lnTo>
                  <a:lnTo>
                    <a:pt x="1871" y="964"/>
                  </a:lnTo>
                  <a:lnTo>
                    <a:pt x="1928" y="907"/>
                  </a:lnTo>
                  <a:lnTo>
                    <a:pt x="1871" y="851"/>
                  </a:lnTo>
                  <a:lnTo>
                    <a:pt x="1843" y="879"/>
                  </a:lnTo>
                  <a:lnTo>
                    <a:pt x="1815" y="879"/>
                  </a:lnTo>
                  <a:lnTo>
                    <a:pt x="1730" y="822"/>
                  </a:lnTo>
                  <a:lnTo>
                    <a:pt x="1673" y="851"/>
                  </a:lnTo>
                  <a:lnTo>
                    <a:pt x="1559" y="709"/>
                  </a:lnTo>
                  <a:lnTo>
                    <a:pt x="1503" y="737"/>
                  </a:lnTo>
                  <a:lnTo>
                    <a:pt x="1389" y="652"/>
                  </a:lnTo>
                  <a:lnTo>
                    <a:pt x="1389" y="567"/>
                  </a:lnTo>
                  <a:lnTo>
                    <a:pt x="1446" y="510"/>
                  </a:lnTo>
                  <a:lnTo>
                    <a:pt x="1361" y="482"/>
                  </a:lnTo>
                  <a:lnTo>
                    <a:pt x="1389" y="397"/>
                  </a:lnTo>
                  <a:lnTo>
                    <a:pt x="1248" y="312"/>
                  </a:lnTo>
                  <a:lnTo>
                    <a:pt x="1248" y="425"/>
                  </a:lnTo>
                  <a:lnTo>
                    <a:pt x="1219" y="369"/>
                  </a:lnTo>
                  <a:lnTo>
                    <a:pt x="1106" y="397"/>
                  </a:lnTo>
                  <a:lnTo>
                    <a:pt x="1049" y="340"/>
                  </a:lnTo>
                  <a:lnTo>
                    <a:pt x="992" y="425"/>
                  </a:lnTo>
                  <a:lnTo>
                    <a:pt x="1106" y="510"/>
                  </a:lnTo>
                  <a:lnTo>
                    <a:pt x="992" y="595"/>
                  </a:lnTo>
                  <a:lnTo>
                    <a:pt x="879" y="454"/>
                  </a:lnTo>
                  <a:lnTo>
                    <a:pt x="794" y="482"/>
                  </a:lnTo>
                  <a:lnTo>
                    <a:pt x="624" y="284"/>
                  </a:lnTo>
                  <a:lnTo>
                    <a:pt x="624" y="85"/>
                  </a:lnTo>
                  <a:lnTo>
                    <a:pt x="454" y="0"/>
                  </a:lnTo>
                  <a:lnTo>
                    <a:pt x="425" y="85"/>
                  </a:lnTo>
                  <a:lnTo>
                    <a:pt x="312" y="85"/>
                  </a:lnTo>
                  <a:lnTo>
                    <a:pt x="369" y="227"/>
                  </a:lnTo>
                  <a:cubicBezTo>
                    <a:pt x="341" y="255"/>
                    <a:pt x="313" y="284"/>
                    <a:pt x="284" y="312"/>
                  </a:cubicBezTo>
                  <a:cubicBezTo>
                    <a:pt x="281" y="315"/>
                    <a:pt x="272" y="320"/>
                    <a:pt x="272" y="320"/>
                  </a:cubicBezTo>
                  <a:lnTo>
                    <a:pt x="170" y="397"/>
                  </a:lnTo>
                  <a:lnTo>
                    <a:pt x="170" y="482"/>
                  </a:lnTo>
                  <a:lnTo>
                    <a:pt x="255" y="567"/>
                  </a:lnTo>
                  <a:lnTo>
                    <a:pt x="227" y="624"/>
                  </a:lnTo>
                  <a:lnTo>
                    <a:pt x="114" y="652"/>
                  </a:lnTo>
                  <a:lnTo>
                    <a:pt x="114" y="766"/>
                  </a:lnTo>
                  <a:lnTo>
                    <a:pt x="0" y="737"/>
                  </a:lnTo>
                  <a:lnTo>
                    <a:pt x="0" y="794"/>
                  </a:lnTo>
                  <a:lnTo>
                    <a:pt x="57" y="851"/>
                  </a:lnTo>
                  <a:lnTo>
                    <a:pt x="29" y="936"/>
                  </a:lnTo>
                  <a:lnTo>
                    <a:pt x="85" y="964"/>
                  </a:lnTo>
                  <a:lnTo>
                    <a:pt x="255" y="1077"/>
                  </a:lnTo>
                  <a:lnTo>
                    <a:pt x="255" y="1134"/>
                  </a:lnTo>
                  <a:lnTo>
                    <a:pt x="369" y="1276"/>
                  </a:lnTo>
                  <a:lnTo>
                    <a:pt x="397" y="1418"/>
                  </a:lnTo>
                  <a:lnTo>
                    <a:pt x="567" y="158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6" name="Freeform 296"/>
            <p:cNvSpPr>
              <a:spLocks/>
            </p:cNvSpPr>
            <p:nvPr/>
          </p:nvSpPr>
          <p:spPr bwMode="auto">
            <a:xfrm>
              <a:off x="857250" y="5595937"/>
              <a:ext cx="1543277" cy="2507116"/>
            </a:xfrm>
            <a:custGeom>
              <a:avLst/>
              <a:gdLst>
                <a:gd name="T0" fmla="*/ 1191 w 1361"/>
                <a:gd name="T1" fmla="*/ 2183 h 2211"/>
                <a:gd name="T2" fmla="*/ 1134 w 1361"/>
                <a:gd name="T3" fmla="*/ 2070 h 2211"/>
                <a:gd name="T4" fmla="*/ 1191 w 1361"/>
                <a:gd name="T5" fmla="*/ 1984 h 2211"/>
                <a:gd name="T6" fmla="*/ 1162 w 1361"/>
                <a:gd name="T7" fmla="*/ 1814 h 2211"/>
                <a:gd name="T8" fmla="*/ 1162 w 1361"/>
                <a:gd name="T9" fmla="*/ 1588 h 2211"/>
                <a:gd name="T10" fmla="*/ 1134 w 1361"/>
                <a:gd name="T11" fmla="*/ 1474 h 2211"/>
                <a:gd name="T12" fmla="*/ 1247 w 1361"/>
                <a:gd name="T13" fmla="*/ 1389 h 2211"/>
                <a:gd name="T14" fmla="*/ 1361 w 1361"/>
                <a:gd name="T15" fmla="*/ 1162 h 2211"/>
                <a:gd name="T16" fmla="*/ 1304 w 1361"/>
                <a:gd name="T17" fmla="*/ 1106 h 2211"/>
                <a:gd name="T18" fmla="*/ 1276 w 1361"/>
                <a:gd name="T19" fmla="*/ 964 h 2211"/>
                <a:gd name="T20" fmla="*/ 1191 w 1361"/>
                <a:gd name="T21" fmla="*/ 936 h 2211"/>
                <a:gd name="T22" fmla="*/ 1106 w 1361"/>
                <a:gd name="T23" fmla="*/ 822 h 2211"/>
                <a:gd name="T24" fmla="*/ 1021 w 1361"/>
                <a:gd name="T25" fmla="*/ 822 h 2211"/>
                <a:gd name="T26" fmla="*/ 907 w 1361"/>
                <a:gd name="T27" fmla="*/ 624 h 2211"/>
                <a:gd name="T28" fmla="*/ 737 w 1361"/>
                <a:gd name="T29" fmla="*/ 454 h 2211"/>
                <a:gd name="T30" fmla="*/ 709 w 1361"/>
                <a:gd name="T31" fmla="*/ 312 h 2211"/>
                <a:gd name="T32" fmla="*/ 595 w 1361"/>
                <a:gd name="T33" fmla="*/ 170 h 2211"/>
                <a:gd name="T34" fmla="*/ 595 w 1361"/>
                <a:gd name="T35" fmla="*/ 113 h 2211"/>
                <a:gd name="T36" fmla="*/ 425 w 1361"/>
                <a:gd name="T37" fmla="*/ 0 h 2211"/>
                <a:gd name="T38" fmla="*/ 255 w 1361"/>
                <a:gd name="T39" fmla="*/ 198 h 2211"/>
                <a:gd name="T40" fmla="*/ 170 w 1361"/>
                <a:gd name="T41" fmla="*/ 198 h 2211"/>
                <a:gd name="T42" fmla="*/ 142 w 1361"/>
                <a:gd name="T43" fmla="*/ 369 h 2211"/>
                <a:gd name="T44" fmla="*/ 198 w 1361"/>
                <a:gd name="T45" fmla="*/ 369 h 2211"/>
                <a:gd name="T46" fmla="*/ 57 w 1361"/>
                <a:gd name="T47" fmla="*/ 567 h 2211"/>
                <a:gd name="T48" fmla="*/ 85 w 1361"/>
                <a:gd name="T49" fmla="*/ 652 h 2211"/>
                <a:gd name="T50" fmla="*/ 113 w 1361"/>
                <a:gd name="T51" fmla="*/ 652 h 2211"/>
                <a:gd name="T52" fmla="*/ 85 w 1361"/>
                <a:gd name="T53" fmla="*/ 680 h 2211"/>
                <a:gd name="T54" fmla="*/ 142 w 1361"/>
                <a:gd name="T55" fmla="*/ 765 h 2211"/>
                <a:gd name="T56" fmla="*/ 170 w 1361"/>
                <a:gd name="T57" fmla="*/ 765 h 2211"/>
                <a:gd name="T58" fmla="*/ 113 w 1361"/>
                <a:gd name="T59" fmla="*/ 879 h 2211"/>
                <a:gd name="T60" fmla="*/ 57 w 1361"/>
                <a:gd name="T61" fmla="*/ 822 h 2211"/>
                <a:gd name="T62" fmla="*/ 0 w 1361"/>
                <a:gd name="T63" fmla="*/ 850 h 2211"/>
                <a:gd name="T64" fmla="*/ 0 w 1361"/>
                <a:gd name="T65" fmla="*/ 964 h 2211"/>
                <a:gd name="T66" fmla="*/ 113 w 1361"/>
                <a:gd name="T67" fmla="*/ 964 h 2211"/>
                <a:gd name="T68" fmla="*/ 113 w 1361"/>
                <a:gd name="T69" fmla="*/ 992 h 2211"/>
                <a:gd name="T70" fmla="*/ 255 w 1361"/>
                <a:gd name="T71" fmla="*/ 964 h 2211"/>
                <a:gd name="T72" fmla="*/ 369 w 1361"/>
                <a:gd name="T73" fmla="*/ 1077 h 2211"/>
                <a:gd name="T74" fmla="*/ 454 w 1361"/>
                <a:gd name="T75" fmla="*/ 1276 h 2211"/>
                <a:gd name="T76" fmla="*/ 567 w 1361"/>
                <a:gd name="T77" fmla="*/ 1361 h 2211"/>
                <a:gd name="T78" fmla="*/ 595 w 1361"/>
                <a:gd name="T79" fmla="*/ 1503 h 2211"/>
                <a:gd name="T80" fmla="*/ 567 w 1361"/>
                <a:gd name="T81" fmla="*/ 1644 h 2211"/>
                <a:gd name="T82" fmla="*/ 595 w 1361"/>
                <a:gd name="T83" fmla="*/ 1729 h 2211"/>
                <a:gd name="T84" fmla="*/ 794 w 1361"/>
                <a:gd name="T85" fmla="*/ 1729 h 2211"/>
                <a:gd name="T86" fmla="*/ 765 w 1361"/>
                <a:gd name="T87" fmla="*/ 1899 h 2211"/>
                <a:gd name="T88" fmla="*/ 709 w 1361"/>
                <a:gd name="T89" fmla="*/ 1899 h 2211"/>
                <a:gd name="T90" fmla="*/ 624 w 1361"/>
                <a:gd name="T91" fmla="*/ 2013 h 2211"/>
                <a:gd name="T92" fmla="*/ 737 w 1361"/>
                <a:gd name="T93" fmla="*/ 2098 h 2211"/>
                <a:gd name="T94" fmla="*/ 879 w 1361"/>
                <a:gd name="T95" fmla="*/ 2211 h 2211"/>
                <a:gd name="T96" fmla="*/ 1077 w 1361"/>
                <a:gd name="T97" fmla="*/ 2211 h 2211"/>
                <a:gd name="T98" fmla="*/ 1191 w 1361"/>
                <a:gd name="T99" fmla="*/ 2183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61" h="2211">
                  <a:moveTo>
                    <a:pt x="1191" y="2183"/>
                  </a:moveTo>
                  <a:lnTo>
                    <a:pt x="1134" y="2070"/>
                  </a:lnTo>
                  <a:lnTo>
                    <a:pt x="1191" y="1984"/>
                  </a:lnTo>
                  <a:lnTo>
                    <a:pt x="1162" y="1814"/>
                  </a:lnTo>
                  <a:lnTo>
                    <a:pt x="1162" y="1588"/>
                  </a:lnTo>
                  <a:lnTo>
                    <a:pt x="1134" y="1474"/>
                  </a:lnTo>
                  <a:lnTo>
                    <a:pt x="1247" y="1389"/>
                  </a:lnTo>
                  <a:lnTo>
                    <a:pt x="1361" y="1162"/>
                  </a:lnTo>
                  <a:lnTo>
                    <a:pt x="1304" y="1106"/>
                  </a:lnTo>
                  <a:lnTo>
                    <a:pt x="1276" y="964"/>
                  </a:lnTo>
                  <a:lnTo>
                    <a:pt x="1191" y="936"/>
                  </a:lnTo>
                  <a:lnTo>
                    <a:pt x="1106" y="822"/>
                  </a:lnTo>
                  <a:lnTo>
                    <a:pt x="1021" y="822"/>
                  </a:lnTo>
                  <a:lnTo>
                    <a:pt x="907" y="624"/>
                  </a:lnTo>
                  <a:lnTo>
                    <a:pt x="737" y="454"/>
                  </a:lnTo>
                  <a:lnTo>
                    <a:pt x="709" y="312"/>
                  </a:lnTo>
                  <a:lnTo>
                    <a:pt x="595" y="170"/>
                  </a:lnTo>
                  <a:lnTo>
                    <a:pt x="595" y="113"/>
                  </a:lnTo>
                  <a:lnTo>
                    <a:pt x="425" y="0"/>
                  </a:lnTo>
                  <a:lnTo>
                    <a:pt x="255" y="198"/>
                  </a:lnTo>
                  <a:lnTo>
                    <a:pt x="170" y="198"/>
                  </a:lnTo>
                  <a:lnTo>
                    <a:pt x="142" y="369"/>
                  </a:lnTo>
                  <a:lnTo>
                    <a:pt x="198" y="369"/>
                  </a:lnTo>
                  <a:lnTo>
                    <a:pt x="57" y="567"/>
                  </a:lnTo>
                  <a:lnTo>
                    <a:pt x="85" y="652"/>
                  </a:lnTo>
                  <a:lnTo>
                    <a:pt x="113" y="652"/>
                  </a:lnTo>
                  <a:lnTo>
                    <a:pt x="85" y="680"/>
                  </a:lnTo>
                  <a:lnTo>
                    <a:pt x="142" y="765"/>
                  </a:lnTo>
                  <a:lnTo>
                    <a:pt x="170" y="765"/>
                  </a:lnTo>
                  <a:lnTo>
                    <a:pt x="113" y="879"/>
                  </a:lnTo>
                  <a:lnTo>
                    <a:pt x="57" y="822"/>
                  </a:lnTo>
                  <a:lnTo>
                    <a:pt x="0" y="850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992"/>
                  </a:lnTo>
                  <a:lnTo>
                    <a:pt x="255" y="964"/>
                  </a:lnTo>
                  <a:lnTo>
                    <a:pt x="369" y="1077"/>
                  </a:lnTo>
                  <a:lnTo>
                    <a:pt x="454" y="1276"/>
                  </a:lnTo>
                  <a:lnTo>
                    <a:pt x="567" y="1361"/>
                  </a:lnTo>
                  <a:lnTo>
                    <a:pt x="595" y="1503"/>
                  </a:lnTo>
                  <a:lnTo>
                    <a:pt x="567" y="1644"/>
                  </a:lnTo>
                  <a:lnTo>
                    <a:pt x="595" y="1729"/>
                  </a:lnTo>
                  <a:lnTo>
                    <a:pt x="794" y="1729"/>
                  </a:lnTo>
                  <a:lnTo>
                    <a:pt x="765" y="1899"/>
                  </a:lnTo>
                  <a:lnTo>
                    <a:pt x="709" y="1899"/>
                  </a:lnTo>
                  <a:lnTo>
                    <a:pt x="624" y="2013"/>
                  </a:lnTo>
                  <a:lnTo>
                    <a:pt x="737" y="2098"/>
                  </a:lnTo>
                  <a:lnTo>
                    <a:pt x="879" y="2211"/>
                  </a:lnTo>
                  <a:lnTo>
                    <a:pt x="1077" y="2211"/>
                  </a:lnTo>
                  <a:lnTo>
                    <a:pt x="1191" y="21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7" name="Freeform 297"/>
            <p:cNvSpPr>
              <a:spLocks/>
            </p:cNvSpPr>
            <p:nvPr/>
          </p:nvSpPr>
          <p:spPr bwMode="auto">
            <a:xfrm>
              <a:off x="536349" y="6689045"/>
              <a:ext cx="1221241" cy="1414009"/>
            </a:xfrm>
            <a:custGeom>
              <a:avLst/>
              <a:gdLst>
                <a:gd name="T0" fmla="*/ 1020 w 1077"/>
                <a:gd name="T1" fmla="*/ 1134 h 1247"/>
                <a:gd name="T2" fmla="*/ 907 w 1077"/>
                <a:gd name="T3" fmla="*/ 1049 h 1247"/>
                <a:gd name="T4" fmla="*/ 992 w 1077"/>
                <a:gd name="T5" fmla="*/ 935 h 1247"/>
                <a:gd name="T6" fmla="*/ 1020 w 1077"/>
                <a:gd name="T7" fmla="*/ 935 h 1247"/>
                <a:gd name="T8" fmla="*/ 1048 w 1077"/>
                <a:gd name="T9" fmla="*/ 935 h 1247"/>
                <a:gd name="T10" fmla="*/ 1077 w 1077"/>
                <a:gd name="T11" fmla="*/ 765 h 1247"/>
                <a:gd name="T12" fmla="*/ 878 w 1077"/>
                <a:gd name="T13" fmla="*/ 765 h 1247"/>
                <a:gd name="T14" fmla="*/ 850 w 1077"/>
                <a:gd name="T15" fmla="*/ 680 h 1247"/>
                <a:gd name="T16" fmla="*/ 878 w 1077"/>
                <a:gd name="T17" fmla="*/ 539 h 1247"/>
                <a:gd name="T18" fmla="*/ 850 w 1077"/>
                <a:gd name="T19" fmla="*/ 397 h 1247"/>
                <a:gd name="T20" fmla="*/ 737 w 1077"/>
                <a:gd name="T21" fmla="*/ 312 h 1247"/>
                <a:gd name="T22" fmla="*/ 652 w 1077"/>
                <a:gd name="T23" fmla="*/ 113 h 1247"/>
                <a:gd name="T24" fmla="*/ 538 w 1077"/>
                <a:gd name="T25" fmla="*/ 0 h 1247"/>
                <a:gd name="T26" fmla="*/ 396 w 1077"/>
                <a:gd name="T27" fmla="*/ 28 h 1247"/>
                <a:gd name="T28" fmla="*/ 396 w 1077"/>
                <a:gd name="T29" fmla="*/ 0 h 1247"/>
                <a:gd name="T30" fmla="*/ 283 w 1077"/>
                <a:gd name="T31" fmla="*/ 0 h 1247"/>
                <a:gd name="T32" fmla="*/ 113 w 1077"/>
                <a:gd name="T33" fmla="*/ 198 h 1247"/>
                <a:gd name="T34" fmla="*/ 113 w 1077"/>
                <a:gd name="T35" fmla="*/ 283 h 1247"/>
                <a:gd name="T36" fmla="*/ 0 w 1077"/>
                <a:gd name="T37" fmla="*/ 397 h 1247"/>
                <a:gd name="T38" fmla="*/ 28 w 1077"/>
                <a:gd name="T39" fmla="*/ 539 h 1247"/>
                <a:gd name="T40" fmla="*/ 141 w 1077"/>
                <a:gd name="T41" fmla="*/ 595 h 1247"/>
                <a:gd name="T42" fmla="*/ 198 w 1077"/>
                <a:gd name="T43" fmla="*/ 709 h 1247"/>
                <a:gd name="T44" fmla="*/ 311 w 1077"/>
                <a:gd name="T45" fmla="*/ 737 h 1247"/>
                <a:gd name="T46" fmla="*/ 396 w 1077"/>
                <a:gd name="T47" fmla="*/ 822 h 1247"/>
                <a:gd name="T48" fmla="*/ 368 w 1077"/>
                <a:gd name="T49" fmla="*/ 879 h 1247"/>
                <a:gd name="T50" fmla="*/ 368 w 1077"/>
                <a:gd name="T51" fmla="*/ 992 h 1247"/>
                <a:gd name="T52" fmla="*/ 595 w 1077"/>
                <a:gd name="T53" fmla="*/ 1134 h 1247"/>
                <a:gd name="T54" fmla="*/ 567 w 1077"/>
                <a:gd name="T55" fmla="*/ 1162 h 1247"/>
                <a:gd name="T56" fmla="*/ 595 w 1077"/>
                <a:gd name="T57" fmla="*/ 1247 h 1247"/>
                <a:gd name="T58" fmla="*/ 935 w 1077"/>
                <a:gd name="T59" fmla="*/ 1134 h 1247"/>
                <a:gd name="T60" fmla="*/ 1020 w 1077"/>
                <a:gd name="T61" fmla="*/ 1134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77" h="1247">
                  <a:moveTo>
                    <a:pt x="1020" y="1134"/>
                  </a:moveTo>
                  <a:lnTo>
                    <a:pt x="907" y="1049"/>
                  </a:lnTo>
                  <a:lnTo>
                    <a:pt x="992" y="935"/>
                  </a:lnTo>
                  <a:lnTo>
                    <a:pt x="1020" y="935"/>
                  </a:lnTo>
                  <a:lnTo>
                    <a:pt x="1048" y="935"/>
                  </a:lnTo>
                  <a:lnTo>
                    <a:pt x="1077" y="765"/>
                  </a:lnTo>
                  <a:lnTo>
                    <a:pt x="878" y="765"/>
                  </a:lnTo>
                  <a:lnTo>
                    <a:pt x="850" y="680"/>
                  </a:lnTo>
                  <a:lnTo>
                    <a:pt x="878" y="539"/>
                  </a:lnTo>
                  <a:lnTo>
                    <a:pt x="850" y="397"/>
                  </a:lnTo>
                  <a:lnTo>
                    <a:pt x="737" y="312"/>
                  </a:lnTo>
                  <a:lnTo>
                    <a:pt x="652" y="113"/>
                  </a:lnTo>
                  <a:lnTo>
                    <a:pt x="538" y="0"/>
                  </a:lnTo>
                  <a:lnTo>
                    <a:pt x="396" y="28"/>
                  </a:lnTo>
                  <a:lnTo>
                    <a:pt x="396" y="0"/>
                  </a:lnTo>
                  <a:lnTo>
                    <a:pt x="283" y="0"/>
                  </a:lnTo>
                  <a:lnTo>
                    <a:pt x="113" y="198"/>
                  </a:lnTo>
                  <a:lnTo>
                    <a:pt x="113" y="283"/>
                  </a:lnTo>
                  <a:lnTo>
                    <a:pt x="0" y="397"/>
                  </a:lnTo>
                  <a:lnTo>
                    <a:pt x="28" y="539"/>
                  </a:lnTo>
                  <a:lnTo>
                    <a:pt x="141" y="595"/>
                  </a:lnTo>
                  <a:lnTo>
                    <a:pt x="198" y="709"/>
                  </a:lnTo>
                  <a:lnTo>
                    <a:pt x="311" y="737"/>
                  </a:lnTo>
                  <a:lnTo>
                    <a:pt x="396" y="822"/>
                  </a:lnTo>
                  <a:lnTo>
                    <a:pt x="368" y="879"/>
                  </a:lnTo>
                  <a:lnTo>
                    <a:pt x="368" y="992"/>
                  </a:lnTo>
                  <a:lnTo>
                    <a:pt x="595" y="1134"/>
                  </a:lnTo>
                  <a:lnTo>
                    <a:pt x="567" y="1162"/>
                  </a:lnTo>
                  <a:lnTo>
                    <a:pt x="595" y="1247"/>
                  </a:lnTo>
                  <a:lnTo>
                    <a:pt x="935" y="1134"/>
                  </a:lnTo>
                  <a:lnTo>
                    <a:pt x="1020" y="113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632B124-E980-43B5-BCDE-3EBBB6072FE8}"/>
              </a:ext>
            </a:extLst>
          </p:cNvPr>
          <p:cNvSpPr txBox="1"/>
          <p:nvPr/>
        </p:nvSpPr>
        <p:spPr>
          <a:xfrm>
            <a:off x="126278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栃木県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0D160A85-2624-4B49-85A8-D8C5B4FE7911}"/>
              </a:ext>
            </a:extLst>
          </p:cNvPr>
          <p:cNvSpPr txBox="1"/>
          <p:nvPr/>
        </p:nvSpPr>
        <p:spPr>
          <a:xfrm>
            <a:off x="91000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08ED3EF9-41F5-4F1A-80FD-D76A6DA9515D}"/>
              </a:ext>
            </a:extLst>
          </p:cNvPr>
          <p:cNvCxnSpPr/>
          <p:nvPr/>
        </p:nvCxnSpPr>
        <p:spPr>
          <a:xfrm>
            <a:off x="117889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645B2202-AAAF-463B-AE25-5AA9EF9DE36C}"/>
              </a:ext>
            </a:extLst>
          </p:cNvPr>
          <p:cNvGrpSpPr/>
          <p:nvPr/>
        </p:nvGrpSpPr>
        <p:grpSpPr>
          <a:xfrm>
            <a:off x="4862331" y="1620609"/>
            <a:ext cx="720000" cy="430244"/>
            <a:chOff x="6555416" y="4900731"/>
            <a:chExt cx="720000" cy="378515"/>
          </a:xfrm>
        </p:grpSpPr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9D6ACEF7-0B59-4805-A6F2-BDA93A91792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那須町</a:t>
              </a:r>
            </a:p>
          </p:txBody>
        </p:sp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51813187-D452-4EC9-A689-4076CAE3B8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A850C403-5CB8-4593-8327-20DBC228F938}"/>
              </a:ext>
            </a:extLst>
          </p:cNvPr>
          <p:cNvGrpSpPr/>
          <p:nvPr/>
        </p:nvGrpSpPr>
        <p:grpSpPr>
          <a:xfrm>
            <a:off x="3709806" y="2087334"/>
            <a:ext cx="720000" cy="430244"/>
            <a:chOff x="6555416" y="4900731"/>
            <a:chExt cx="720000" cy="378515"/>
          </a:xfrm>
        </p:grpSpPr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1D2204B8-F41C-4282-A7D5-6452C42E6F4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那須塩原市</a:t>
              </a:r>
            </a:p>
          </p:txBody>
        </p:sp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E67CD8E0-AD6F-4AC0-B24C-1E5D290D8F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9C3B0132-D16A-4D42-BDF1-45A8F8D0524D}"/>
              </a:ext>
            </a:extLst>
          </p:cNvPr>
          <p:cNvGrpSpPr/>
          <p:nvPr/>
        </p:nvGrpSpPr>
        <p:grpSpPr>
          <a:xfrm>
            <a:off x="1538106" y="3163659"/>
            <a:ext cx="720000" cy="430244"/>
            <a:chOff x="6555416" y="4900731"/>
            <a:chExt cx="720000" cy="378515"/>
          </a:xfrm>
        </p:grpSpPr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AC21283B-733A-4FB8-9235-A68CAC2FDB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日光市</a:t>
              </a: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9071365B-8291-4F32-B566-AC60F1A3EBF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C07809BB-9792-4F46-A3B4-9299AC5475FF}"/>
              </a:ext>
            </a:extLst>
          </p:cNvPr>
          <p:cNvGrpSpPr/>
          <p:nvPr/>
        </p:nvGrpSpPr>
        <p:grpSpPr>
          <a:xfrm>
            <a:off x="1928631" y="5478234"/>
            <a:ext cx="720000" cy="430244"/>
            <a:chOff x="6555416" y="4900731"/>
            <a:chExt cx="720000" cy="378515"/>
          </a:xfrm>
        </p:grpSpPr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F813FD04-03A1-4777-BD3D-021D4BBDB08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鹿沼市</a:t>
              </a: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5E2A8867-D7A2-4BEB-8E3C-D476FDD4D7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A55515DE-1615-4EAB-BCD5-5AD0792EFA84}"/>
              </a:ext>
            </a:extLst>
          </p:cNvPr>
          <p:cNvGrpSpPr/>
          <p:nvPr/>
        </p:nvGrpSpPr>
        <p:grpSpPr>
          <a:xfrm>
            <a:off x="2347731" y="7030809"/>
            <a:ext cx="720000" cy="430244"/>
            <a:chOff x="6555416" y="4900731"/>
            <a:chExt cx="720000" cy="378515"/>
          </a:xfrm>
        </p:grpSpPr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8A170899-9BC2-4B17-A800-4B16E50D03A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栃木市</a:t>
              </a:r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66F8538D-3314-4201-AB4C-3F38B7657A6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2F869291-C450-455D-9E83-8E91299A4B3A}"/>
              </a:ext>
            </a:extLst>
          </p:cNvPr>
          <p:cNvGrpSpPr/>
          <p:nvPr/>
        </p:nvGrpSpPr>
        <p:grpSpPr>
          <a:xfrm>
            <a:off x="1404756" y="6545034"/>
            <a:ext cx="720000" cy="430244"/>
            <a:chOff x="6555416" y="4900731"/>
            <a:chExt cx="720000" cy="378515"/>
          </a:xfrm>
        </p:grpSpPr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809BEB09-BB9A-4C80-BE52-81F48F3591F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佐野市</a:t>
              </a:r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32894DB1-AFA7-419F-AB34-4E99CCC4A0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FF1467BE-ABB9-48EF-AFB2-3242E14BDC01}"/>
              </a:ext>
            </a:extLst>
          </p:cNvPr>
          <p:cNvGrpSpPr/>
          <p:nvPr/>
        </p:nvGrpSpPr>
        <p:grpSpPr>
          <a:xfrm>
            <a:off x="738006" y="7183209"/>
            <a:ext cx="720000" cy="430244"/>
            <a:chOff x="6555416" y="4900731"/>
            <a:chExt cx="720000" cy="378515"/>
          </a:xfrm>
        </p:grpSpPr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0279EE0B-8239-4E19-86E4-FD2BAB6865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足利市</a:t>
              </a:r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BA00888F-C76A-4455-8D43-171910AF0C4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8C99DCD9-47C7-4A49-85D3-E602933CC0FF}"/>
              </a:ext>
            </a:extLst>
          </p:cNvPr>
          <p:cNvGrpSpPr/>
          <p:nvPr/>
        </p:nvGrpSpPr>
        <p:grpSpPr>
          <a:xfrm>
            <a:off x="5176656" y="3096984"/>
            <a:ext cx="720000" cy="430244"/>
            <a:chOff x="6555416" y="4900731"/>
            <a:chExt cx="720000" cy="378515"/>
          </a:xfrm>
        </p:grpSpPr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FEAC7A01-3185-44C0-9E1E-962394FBC09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大田原市</a:t>
              </a:r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913F7FA4-A2EF-411D-B7DD-D6A73B5FDDF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8F583657-97DD-4A4F-A494-D94ED76B1D4F}"/>
              </a:ext>
            </a:extLst>
          </p:cNvPr>
          <p:cNvGrpSpPr/>
          <p:nvPr/>
        </p:nvGrpSpPr>
        <p:grpSpPr>
          <a:xfrm>
            <a:off x="3809320" y="3430359"/>
            <a:ext cx="720000" cy="430244"/>
            <a:chOff x="6555416" y="4900731"/>
            <a:chExt cx="720000" cy="378515"/>
          </a:xfrm>
        </p:grpSpPr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259E1F5A-F79B-4C4D-9B1B-BF6E0E2BCBE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矢板市</a:t>
              </a:r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38B92C2F-2C6C-4238-82D2-0387F702E6D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537C9D93-76A9-436E-B849-1691A77EED3A}"/>
              </a:ext>
            </a:extLst>
          </p:cNvPr>
          <p:cNvGrpSpPr/>
          <p:nvPr/>
        </p:nvGrpSpPr>
        <p:grpSpPr>
          <a:xfrm>
            <a:off x="3028997" y="3430359"/>
            <a:ext cx="720000" cy="430244"/>
            <a:chOff x="6555416" y="4900731"/>
            <a:chExt cx="720000" cy="378515"/>
          </a:xfrm>
        </p:grpSpPr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9A8A2D49-00B4-4545-B499-94C7A3CCB2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塩谷町</a:t>
              </a:r>
            </a:p>
          </p:txBody>
        </p:sp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4EADAFCD-4493-4725-894A-FAB74497BB0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9351823-ABC4-470C-A68C-2F0191336B7C}"/>
              </a:ext>
            </a:extLst>
          </p:cNvPr>
          <p:cNvGrpSpPr/>
          <p:nvPr/>
        </p:nvGrpSpPr>
        <p:grpSpPr>
          <a:xfrm>
            <a:off x="5548131" y="4011384"/>
            <a:ext cx="720000" cy="430244"/>
            <a:chOff x="6555416" y="4900731"/>
            <a:chExt cx="720000" cy="378515"/>
          </a:xfrm>
        </p:grpSpPr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BB5ABAF2-00C9-4422-880B-1677800E2BE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那珂川町</a:t>
              </a:r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8C53A432-9CA0-4449-9640-7296C0CE34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7397FA76-7721-44B6-B887-5C7FF141F776}"/>
              </a:ext>
            </a:extLst>
          </p:cNvPr>
          <p:cNvGrpSpPr/>
          <p:nvPr/>
        </p:nvGrpSpPr>
        <p:grpSpPr>
          <a:xfrm>
            <a:off x="4328931" y="4230459"/>
            <a:ext cx="720000" cy="430244"/>
            <a:chOff x="6555416" y="4900731"/>
            <a:chExt cx="720000" cy="378515"/>
          </a:xfrm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85028A36-FF1A-4E5F-84D7-8B0ACC8ABCF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さくら市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4E206FD2-1D7D-491B-9605-27ABDAAFE7D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6467D708-E63F-4088-83F9-6CEFF345DB3F}"/>
              </a:ext>
            </a:extLst>
          </p:cNvPr>
          <p:cNvGrpSpPr/>
          <p:nvPr/>
        </p:nvGrpSpPr>
        <p:grpSpPr>
          <a:xfrm>
            <a:off x="5252856" y="4668609"/>
            <a:ext cx="720000" cy="430244"/>
            <a:chOff x="6555416" y="4900731"/>
            <a:chExt cx="720000" cy="378515"/>
          </a:xfrm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354E345F-44FA-4D1B-95F5-F5C2F38BD8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那須烏山市</a:t>
              </a: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C60673CC-5501-4D1B-B426-BFD0AB405C7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34C31882-552A-4AF2-A1D0-CADB8D8F0B4F}"/>
              </a:ext>
            </a:extLst>
          </p:cNvPr>
          <p:cNvGrpSpPr/>
          <p:nvPr/>
        </p:nvGrpSpPr>
        <p:grpSpPr>
          <a:xfrm>
            <a:off x="4424692" y="4944353"/>
            <a:ext cx="720000" cy="430244"/>
            <a:chOff x="6555416" y="4900731"/>
            <a:chExt cx="720000" cy="378515"/>
          </a:xfrm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DC189BC6-A5A5-4BB3-99A3-F7A1EB0EF9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高根沢町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9D599B9F-7527-4EF8-A2B0-973E2914E9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0C94C84F-501A-4BC3-A23D-F475255E6A72}"/>
              </a:ext>
            </a:extLst>
          </p:cNvPr>
          <p:cNvGrpSpPr/>
          <p:nvPr/>
        </p:nvGrpSpPr>
        <p:grpSpPr>
          <a:xfrm>
            <a:off x="3624081" y="5230584"/>
            <a:ext cx="720000" cy="430244"/>
            <a:chOff x="6555416" y="4900731"/>
            <a:chExt cx="720000" cy="378515"/>
          </a:xfrm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CB264A0C-A616-4456-98AC-9EA9B16C16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宇都宮市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28CCF7A3-6482-4882-8218-8070B0F415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EB693C7C-26CF-4F3C-80C3-E2EA4697822A}"/>
              </a:ext>
            </a:extLst>
          </p:cNvPr>
          <p:cNvGrpSpPr/>
          <p:nvPr/>
        </p:nvGrpSpPr>
        <p:grpSpPr>
          <a:xfrm>
            <a:off x="3675970" y="6335484"/>
            <a:ext cx="720000" cy="430244"/>
            <a:chOff x="6555416" y="4900731"/>
            <a:chExt cx="720000" cy="378515"/>
          </a:xfrm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B6DE564F-CDC5-4A3B-B973-A48BA2DBBD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上三川町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FBCF0C2A-FB11-4462-9016-F0922EAB43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70795882-37B3-4077-BA67-25C40406BE34}"/>
              </a:ext>
            </a:extLst>
          </p:cNvPr>
          <p:cNvGrpSpPr/>
          <p:nvPr/>
        </p:nvGrpSpPr>
        <p:grpSpPr>
          <a:xfrm>
            <a:off x="2895647" y="6335484"/>
            <a:ext cx="720000" cy="430244"/>
            <a:chOff x="6555416" y="4900731"/>
            <a:chExt cx="720000" cy="378515"/>
          </a:xfrm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FCFA53A9-CD72-4F98-BE9B-BCD3EB69DA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壬生町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2E2EBF9C-C41D-481F-939F-CDF3BC9D229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74865C92-3EB8-4DBF-BE24-EE3E0D3B2245}"/>
              </a:ext>
            </a:extLst>
          </p:cNvPr>
          <p:cNvGrpSpPr/>
          <p:nvPr/>
        </p:nvGrpSpPr>
        <p:grpSpPr>
          <a:xfrm>
            <a:off x="3399745" y="6830784"/>
            <a:ext cx="720000" cy="430244"/>
            <a:chOff x="6555416" y="4900731"/>
            <a:chExt cx="720000" cy="378515"/>
          </a:xfrm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C01B92F5-1AD8-4AEE-8CB3-A489FC24E1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下野市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F7DA08D7-6DFB-418F-B40F-03995C67564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8557332A-8B68-450C-8A67-7762341A8E0B}"/>
              </a:ext>
            </a:extLst>
          </p:cNvPr>
          <p:cNvGrpSpPr/>
          <p:nvPr/>
        </p:nvGrpSpPr>
        <p:grpSpPr>
          <a:xfrm>
            <a:off x="2990170" y="7526109"/>
            <a:ext cx="720000" cy="430244"/>
            <a:chOff x="6555416" y="4900731"/>
            <a:chExt cx="720000" cy="378515"/>
          </a:xfrm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F31C279C-30D3-4234-AF33-1A1BBCAB51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小山市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6AB328F5-23BB-4BDB-A644-7AFF6727FC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F2A05F71-916F-42DB-B713-46F7A2B4F525}"/>
              </a:ext>
            </a:extLst>
          </p:cNvPr>
          <p:cNvGrpSpPr/>
          <p:nvPr/>
        </p:nvGrpSpPr>
        <p:grpSpPr>
          <a:xfrm>
            <a:off x="2666320" y="8269059"/>
            <a:ext cx="720000" cy="430244"/>
            <a:chOff x="6555416" y="4900731"/>
            <a:chExt cx="720000" cy="378515"/>
          </a:xfrm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7696A047-415F-4303-8B84-0149A51C879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野木町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C6DB45F9-C38B-4FF7-9E64-7002A256940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3DB5BAA0-AEAE-46F8-B5B0-2D81FE26AECD}"/>
              </a:ext>
            </a:extLst>
          </p:cNvPr>
          <p:cNvGrpSpPr/>
          <p:nvPr/>
        </p:nvGrpSpPr>
        <p:grpSpPr>
          <a:xfrm>
            <a:off x="5171395" y="5544909"/>
            <a:ext cx="720000" cy="430244"/>
            <a:chOff x="6555416" y="4900731"/>
            <a:chExt cx="720000" cy="378515"/>
          </a:xfrm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977F53A0-47D5-487D-92BE-C3DBCFE904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市貝町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B04778C4-BAA5-4889-8C33-D346AB4CAE0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1B418747-D176-4F08-94A8-DDE62FF83B90}"/>
              </a:ext>
            </a:extLst>
          </p:cNvPr>
          <p:cNvGrpSpPr/>
          <p:nvPr/>
        </p:nvGrpSpPr>
        <p:grpSpPr>
          <a:xfrm>
            <a:off x="4391072" y="5544909"/>
            <a:ext cx="720000" cy="430244"/>
            <a:chOff x="6555416" y="4900731"/>
            <a:chExt cx="720000" cy="378515"/>
          </a:xfrm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276C5692-B7F4-4E18-976C-22D1BEEE958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芳賀町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CADE3778-9122-46D7-A40B-B5EAB2D75A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512D8B76-37E8-4ACC-B1AA-E0DD5C26FD1B}"/>
              </a:ext>
            </a:extLst>
          </p:cNvPr>
          <p:cNvGrpSpPr/>
          <p:nvPr/>
        </p:nvGrpSpPr>
        <p:grpSpPr>
          <a:xfrm>
            <a:off x="4324397" y="6764109"/>
            <a:ext cx="720000" cy="430244"/>
            <a:chOff x="6555416" y="4900731"/>
            <a:chExt cx="720000" cy="378515"/>
          </a:xfrm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DADEE8FF-42FA-40FE-9A44-DC7C5B5AF33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真岡市</a:t>
              </a: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D5469C56-1EE1-4F44-B631-F0ABD6DC8B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16A8CFFB-7AD7-4E92-9BAD-91FD8BD50904}"/>
              </a:ext>
            </a:extLst>
          </p:cNvPr>
          <p:cNvGrpSpPr/>
          <p:nvPr/>
        </p:nvGrpSpPr>
        <p:grpSpPr>
          <a:xfrm>
            <a:off x="5857920" y="6015649"/>
            <a:ext cx="720000" cy="430244"/>
            <a:chOff x="6555416" y="4900731"/>
            <a:chExt cx="720000" cy="378515"/>
          </a:xfrm>
        </p:grpSpPr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7EFC547B-0579-4AC2-BC51-AAF83129FFE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茂木町</a:t>
              </a:r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556A4A2B-7E40-4EBE-B39F-2C4480A9FF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68C58519-2155-4DBA-92D6-FF67B1587309}"/>
              </a:ext>
            </a:extLst>
          </p:cNvPr>
          <p:cNvGrpSpPr/>
          <p:nvPr/>
        </p:nvGrpSpPr>
        <p:grpSpPr>
          <a:xfrm>
            <a:off x="5057822" y="6373584"/>
            <a:ext cx="720000" cy="430244"/>
            <a:chOff x="6555416" y="4900731"/>
            <a:chExt cx="720000" cy="378515"/>
          </a:xfrm>
        </p:grpSpPr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DBFC6AB3-740B-41C3-9E79-DE41AB9500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益子町</a:t>
              </a:r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0F00BBEB-E9BE-4DE4-891E-A4442FD062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2834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55D0745-D06B-40E9-8076-88FBEBB59207}"/>
              </a:ext>
            </a:extLst>
          </p:cNvPr>
          <p:cNvGrpSpPr/>
          <p:nvPr/>
        </p:nvGrpSpPr>
        <p:grpSpPr>
          <a:xfrm>
            <a:off x="341313" y="967241"/>
            <a:ext cx="6174241" cy="7682366"/>
            <a:chOff x="341313" y="967241"/>
            <a:chExt cx="6174241" cy="7682366"/>
          </a:xfrm>
        </p:grpSpPr>
        <p:sp>
          <p:nvSpPr>
            <p:cNvPr id="60" name="Freeform 289"/>
            <p:cNvSpPr>
              <a:spLocks/>
            </p:cNvSpPr>
            <p:nvPr/>
          </p:nvSpPr>
          <p:spPr bwMode="auto">
            <a:xfrm>
              <a:off x="1885724" y="6238875"/>
              <a:ext cx="1478643" cy="2378982"/>
            </a:xfrm>
            <a:custGeom>
              <a:avLst/>
              <a:gdLst>
                <a:gd name="connsiteX0" fmla="*/ 0 w 2070100"/>
                <a:gd name="connsiteY0" fmla="*/ 0 h 3330575"/>
                <a:gd name="connsiteX1" fmla="*/ 225425 w 2070100"/>
                <a:gd name="connsiteY1" fmla="*/ 44450 h 3330575"/>
                <a:gd name="connsiteX2" fmla="*/ 315913 w 2070100"/>
                <a:gd name="connsiteY2" fmla="*/ 269875 h 3330575"/>
                <a:gd name="connsiteX3" fmla="*/ 450850 w 2070100"/>
                <a:gd name="connsiteY3" fmla="*/ 404813 h 3330575"/>
                <a:gd name="connsiteX4" fmla="*/ 539750 w 2070100"/>
                <a:gd name="connsiteY4" fmla="*/ 314325 h 3330575"/>
                <a:gd name="connsiteX5" fmla="*/ 585788 w 2070100"/>
                <a:gd name="connsiteY5" fmla="*/ 134938 h 3330575"/>
                <a:gd name="connsiteX6" fmla="*/ 720725 w 2070100"/>
                <a:gd name="connsiteY6" fmla="*/ 134938 h 3330575"/>
                <a:gd name="connsiteX7" fmla="*/ 990600 w 2070100"/>
                <a:gd name="connsiteY7" fmla="*/ 44450 h 3330575"/>
                <a:gd name="connsiteX8" fmla="*/ 1081088 w 2070100"/>
                <a:gd name="connsiteY8" fmla="*/ 134938 h 3330575"/>
                <a:gd name="connsiteX9" fmla="*/ 1350963 w 2070100"/>
                <a:gd name="connsiteY9" fmla="*/ 225425 h 3330575"/>
                <a:gd name="connsiteX10" fmla="*/ 1395413 w 2070100"/>
                <a:gd name="connsiteY10" fmla="*/ 90488 h 3330575"/>
                <a:gd name="connsiteX11" fmla="*/ 1620838 w 2070100"/>
                <a:gd name="connsiteY11" fmla="*/ 225425 h 3330575"/>
                <a:gd name="connsiteX12" fmla="*/ 1665288 w 2070100"/>
                <a:gd name="connsiteY12" fmla="*/ 314325 h 3330575"/>
                <a:gd name="connsiteX13" fmla="*/ 1800225 w 2070100"/>
                <a:gd name="connsiteY13" fmla="*/ 674687 h 3330575"/>
                <a:gd name="connsiteX14" fmla="*/ 2070100 w 2070100"/>
                <a:gd name="connsiteY14" fmla="*/ 1079500 h 3330575"/>
                <a:gd name="connsiteX15" fmla="*/ 2070100 w 2070100"/>
                <a:gd name="connsiteY15" fmla="*/ 1349375 h 3330575"/>
                <a:gd name="connsiteX16" fmla="*/ 1890713 w 2070100"/>
                <a:gd name="connsiteY16" fmla="*/ 1395413 h 3330575"/>
                <a:gd name="connsiteX17" fmla="*/ 1800225 w 2070100"/>
                <a:gd name="connsiteY17" fmla="*/ 1485900 h 3330575"/>
                <a:gd name="connsiteX18" fmla="*/ 1800225 w 2070100"/>
                <a:gd name="connsiteY18" fmla="*/ 1620837 h 3330575"/>
                <a:gd name="connsiteX19" fmla="*/ 1711325 w 2070100"/>
                <a:gd name="connsiteY19" fmla="*/ 1574800 h 3330575"/>
                <a:gd name="connsiteX20" fmla="*/ 1665288 w 2070100"/>
                <a:gd name="connsiteY20" fmla="*/ 1665287 h 3330575"/>
                <a:gd name="connsiteX21" fmla="*/ 1574800 w 2070100"/>
                <a:gd name="connsiteY21" fmla="*/ 1665287 h 3330575"/>
                <a:gd name="connsiteX22" fmla="*/ 1574800 w 2070100"/>
                <a:gd name="connsiteY22" fmla="*/ 1935163 h 3330575"/>
                <a:gd name="connsiteX23" fmla="*/ 1530350 w 2070100"/>
                <a:gd name="connsiteY23" fmla="*/ 1890713 h 3330575"/>
                <a:gd name="connsiteX24" fmla="*/ 1485900 w 2070100"/>
                <a:gd name="connsiteY24" fmla="*/ 2070100 h 3330575"/>
                <a:gd name="connsiteX25" fmla="*/ 1395413 w 2070100"/>
                <a:gd name="connsiteY25" fmla="*/ 2114550 h 3330575"/>
                <a:gd name="connsiteX26" fmla="*/ 1395413 w 2070100"/>
                <a:gd name="connsiteY26" fmla="*/ 2249487 h 3330575"/>
                <a:gd name="connsiteX27" fmla="*/ 1530350 w 2070100"/>
                <a:gd name="connsiteY27" fmla="*/ 2295525 h 3330575"/>
                <a:gd name="connsiteX28" fmla="*/ 1395413 w 2070100"/>
                <a:gd name="connsiteY28" fmla="*/ 2474913 h 3330575"/>
                <a:gd name="connsiteX29" fmla="*/ 1439863 w 2070100"/>
                <a:gd name="connsiteY29" fmla="*/ 2565400 h 3330575"/>
                <a:gd name="connsiteX30" fmla="*/ 1395413 w 2070100"/>
                <a:gd name="connsiteY30" fmla="*/ 2655887 h 3330575"/>
                <a:gd name="connsiteX31" fmla="*/ 1304925 w 2070100"/>
                <a:gd name="connsiteY31" fmla="*/ 2609850 h 3330575"/>
                <a:gd name="connsiteX32" fmla="*/ 1216025 w 2070100"/>
                <a:gd name="connsiteY32" fmla="*/ 2700337 h 3330575"/>
                <a:gd name="connsiteX33" fmla="*/ 1216025 w 2070100"/>
                <a:gd name="connsiteY33" fmla="*/ 2835275 h 3330575"/>
                <a:gd name="connsiteX34" fmla="*/ 1125538 w 2070100"/>
                <a:gd name="connsiteY34" fmla="*/ 2970213 h 3330575"/>
                <a:gd name="connsiteX35" fmla="*/ 1169988 w 2070100"/>
                <a:gd name="connsiteY35" fmla="*/ 3060700 h 3330575"/>
                <a:gd name="connsiteX36" fmla="*/ 1169988 w 2070100"/>
                <a:gd name="connsiteY36" fmla="*/ 3149600 h 3330575"/>
                <a:gd name="connsiteX37" fmla="*/ 1081088 w 2070100"/>
                <a:gd name="connsiteY37" fmla="*/ 3330575 h 3330575"/>
                <a:gd name="connsiteX38" fmla="*/ 946150 w 2070100"/>
                <a:gd name="connsiteY38" fmla="*/ 3240087 h 3330575"/>
                <a:gd name="connsiteX39" fmla="*/ 855663 w 2070100"/>
                <a:gd name="connsiteY39" fmla="*/ 3286125 h 3330575"/>
                <a:gd name="connsiteX40" fmla="*/ 855663 w 2070100"/>
                <a:gd name="connsiteY40" fmla="*/ 3149600 h 3330575"/>
                <a:gd name="connsiteX41" fmla="*/ 811213 w 2070100"/>
                <a:gd name="connsiteY41" fmla="*/ 3105150 h 3330575"/>
                <a:gd name="connsiteX42" fmla="*/ 811213 w 2070100"/>
                <a:gd name="connsiteY42" fmla="*/ 2970213 h 3330575"/>
                <a:gd name="connsiteX43" fmla="*/ 674688 w 2070100"/>
                <a:gd name="connsiteY43" fmla="*/ 2970213 h 3330575"/>
                <a:gd name="connsiteX44" fmla="*/ 585788 w 2070100"/>
                <a:gd name="connsiteY44" fmla="*/ 2700337 h 3330575"/>
                <a:gd name="connsiteX45" fmla="*/ 674688 w 2070100"/>
                <a:gd name="connsiteY45" fmla="*/ 2655887 h 3330575"/>
                <a:gd name="connsiteX46" fmla="*/ 539750 w 2070100"/>
                <a:gd name="connsiteY46" fmla="*/ 2565400 h 3330575"/>
                <a:gd name="connsiteX47" fmla="*/ 450850 w 2070100"/>
                <a:gd name="connsiteY47" fmla="*/ 2565400 h 3330575"/>
                <a:gd name="connsiteX48" fmla="*/ 360363 w 2070100"/>
                <a:gd name="connsiteY48" fmla="*/ 2386013 h 3330575"/>
                <a:gd name="connsiteX49" fmla="*/ 450850 w 2070100"/>
                <a:gd name="connsiteY49" fmla="*/ 2249487 h 3330575"/>
                <a:gd name="connsiteX50" fmla="*/ 404813 w 2070100"/>
                <a:gd name="connsiteY50" fmla="*/ 1979613 h 3330575"/>
                <a:gd name="connsiteX51" fmla="*/ 518638 w 2070100"/>
                <a:gd name="connsiteY51" fmla="*/ 1951656 h 3330575"/>
                <a:gd name="connsiteX52" fmla="*/ 404812 w 2070100"/>
                <a:gd name="connsiteY52" fmla="*/ 1979612 h 3330575"/>
                <a:gd name="connsiteX53" fmla="*/ 404812 w 2070100"/>
                <a:gd name="connsiteY53" fmla="*/ 1620837 h 3330575"/>
                <a:gd name="connsiteX54" fmla="*/ 360362 w 2070100"/>
                <a:gd name="connsiteY54" fmla="*/ 1439862 h 3330575"/>
                <a:gd name="connsiteX55" fmla="*/ 539750 w 2070100"/>
                <a:gd name="connsiteY55" fmla="*/ 1304925 h 3330575"/>
                <a:gd name="connsiteX56" fmla="*/ 720725 w 2070100"/>
                <a:gd name="connsiteY56" fmla="*/ 944563 h 3330575"/>
                <a:gd name="connsiteX57" fmla="*/ 630238 w 2070100"/>
                <a:gd name="connsiteY57" fmla="*/ 855663 h 3330575"/>
                <a:gd name="connsiteX58" fmla="*/ 585788 w 2070100"/>
                <a:gd name="connsiteY58" fmla="*/ 630237 h 3330575"/>
                <a:gd name="connsiteX59" fmla="*/ 450850 w 2070100"/>
                <a:gd name="connsiteY59" fmla="*/ 585787 h 3330575"/>
                <a:gd name="connsiteX60" fmla="*/ 315913 w 2070100"/>
                <a:gd name="connsiteY60" fmla="*/ 404813 h 3330575"/>
                <a:gd name="connsiteX61" fmla="*/ 180975 w 2070100"/>
                <a:gd name="connsiteY61" fmla="*/ 404813 h 3330575"/>
                <a:gd name="connsiteX62" fmla="*/ 0 w 2070100"/>
                <a:gd name="connsiteY62" fmla="*/ 90488 h 3330575"/>
                <a:gd name="connsiteX63" fmla="*/ 0 w 2070100"/>
                <a:gd name="connsiteY63" fmla="*/ 0 h 3330575"/>
                <a:gd name="connsiteX0" fmla="*/ 0 w 2070100"/>
                <a:gd name="connsiteY0" fmla="*/ 0 h 3330575"/>
                <a:gd name="connsiteX1" fmla="*/ 225425 w 2070100"/>
                <a:gd name="connsiteY1" fmla="*/ 44450 h 3330575"/>
                <a:gd name="connsiteX2" fmla="*/ 315913 w 2070100"/>
                <a:gd name="connsiteY2" fmla="*/ 269875 h 3330575"/>
                <a:gd name="connsiteX3" fmla="*/ 450850 w 2070100"/>
                <a:gd name="connsiteY3" fmla="*/ 404813 h 3330575"/>
                <a:gd name="connsiteX4" fmla="*/ 539750 w 2070100"/>
                <a:gd name="connsiteY4" fmla="*/ 314325 h 3330575"/>
                <a:gd name="connsiteX5" fmla="*/ 585788 w 2070100"/>
                <a:gd name="connsiteY5" fmla="*/ 134938 h 3330575"/>
                <a:gd name="connsiteX6" fmla="*/ 720725 w 2070100"/>
                <a:gd name="connsiteY6" fmla="*/ 134938 h 3330575"/>
                <a:gd name="connsiteX7" fmla="*/ 990600 w 2070100"/>
                <a:gd name="connsiteY7" fmla="*/ 44450 h 3330575"/>
                <a:gd name="connsiteX8" fmla="*/ 1081088 w 2070100"/>
                <a:gd name="connsiteY8" fmla="*/ 134938 h 3330575"/>
                <a:gd name="connsiteX9" fmla="*/ 1350963 w 2070100"/>
                <a:gd name="connsiteY9" fmla="*/ 225425 h 3330575"/>
                <a:gd name="connsiteX10" fmla="*/ 1395413 w 2070100"/>
                <a:gd name="connsiteY10" fmla="*/ 90488 h 3330575"/>
                <a:gd name="connsiteX11" fmla="*/ 1620838 w 2070100"/>
                <a:gd name="connsiteY11" fmla="*/ 225425 h 3330575"/>
                <a:gd name="connsiteX12" fmla="*/ 1665288 w 2070100"/>
                <a:gd name="connsiteY12" fmla="*/ 314325 h 3330575"/>
                <a:gd name="connsiteX13" fmla="*/ 1800225 w 2070100"/>
                <a:gd name="connsiteY13" fmla="*/ 674687 h 3330575"/>
                <a:gd name="connsiteX14" fmla="*/ 2070100 w 2070100"/>
                <a:gd name="connsiteY14" fmla="*/ 1079500 h 3330575"/>
                <a:gd name="connsiteX15" fmla="*/ 2070100 w 2070100"/>
                <a:gd name="connsiteY15" fmla="*/ 1349375 h 3330575"/>
                <a:gd name="connsiteX16" fmla="*/ 1890713 w 2070100"/>
                <a:gd name="connsiteY16" fmla="*/ 1395413 h 3330575"/>
                <a:gd name="connsiteX17" fmla="*/ 1800225 w 2070100"/>
                <a:gd name="connsiteY17" fmla="*/ 1485900 h 3330575"/>
                <a:gd name="connsiteX18" fmla="*/ 1800225 w 2070100"/>
                <a:gd name="connsiteY18" fmla="*/ 1620837 h 3330575"/>
                <a:gd name="connsiteX19" fmla="*/ 1711325 w 2070100"/>
                <a:gd name="connsiteY19" fmla="*/ 1574800 h 3330575"/>
                <a:gd name="connsiteX20" fmla="*/ 1665288 w 2070100"/>
                <a:gd name="connsiteY20" fmla="*/ 1665287 h 3330575"/>
                <a:gd name="connsiteX21" fmla="*/ 1574800 w 2070100"/>
                <a:gd name="connsiteY21" fmla="*/ 1665287 h 3330575"/>
                <a:gd name="connsiteX22" fmla="*/ 1574800 w 2070100"/>
                <a:gd name="connsiteY22" fmla="*/ 1935163 h 3330575"/>
                <a:gd name="connsiteX23" fmla="*/ 1530350 w 2070100"/>
                <a:gd name="connsiteY23" fmla="*/ 1890713 h 3330575"/>
                <a:gd name="connsiteX24" fmla="*/ 1485900 w 2070100"/>
                <a:gd name="connsiteY24" fmla="*/ 2070100 h 3330575"/>
                <a:gd name="connsiteX25" fmla="*/ 1395413 w 2070100"/>
                <a:gd name="connsiteY25" fmla="*/ 2114550 h 3330575"/>
                <a:gd name="connsiteX26" fmla="*/ 1395413 w 2070100"/>
                <a:gd name="connsiteY26" fmla="*/ 2249487 h 3330575"/>
                <a:gd name="connsiteX27" fmla="*/ 1530350 w 2070100"/>
                <a:gd name="connsiteY27" fmla="*/ 2295525 h 3330575"/>
                <a:gd name="connsiteX28" fmla="*/ 1395413 w 2070100"/>
                <a:gd name="connsiteY28" fmla="*/ 2474913 h 3330575"/>
                <a:gd name="connsiteX29" fmla="*/ 1439863 w 2070100"/>
                <a:gd name="connsiteY29" fmla="*/ 2565400 h 3330575"/>
                <a:gd name="connsiteX30" fmla="*/ 1395413 w 2070100"/>
                <a:gd name="connsiteY30" fmla="*/ 2655887 h 3330575"/>
                <a:gd name="connsiteX31" fmla="*/ 1304925 w 2070100"/>
                <a:gd name="connsiteY31" fmla="*/ 2609850 h 3330575"/>
                <a:gd name="connsiteX32" fmla="*/ 1216025 w 2070100"/>
                <a:gd name="connsiteY32" fmla="*/ 2700337 h 3330575"/>
                <a:gd name="connsiteX33" fmla="*/ 1216025 w 2070100"/>
                <a:gd name="connsiteY33" fmla="*/ 2835275 h 3330575"/>
                <a:gd name="connsiteX34" fmla="*/ 1125538 w 2070100"/>
                <a:gd name="connsiteY34" fmla="*/ 2970213 h 3330575"/>
                <a:gd name="connsiteX35" fmla="*/ 1169988 w 2070100"/>
                <a:gd name="connsiteY35" fmla="*/ 3060700 h 3330575"/>
                <a:gd name="connsiteX36" fmla="*/ 1169988 w 2070100"/>
                <a:gd name="connsiteY36" fmla="*/ 3149600 h 3330575"/>
                <a:gd name="connsiteX37" fmla="*/ 1081088 w 2070100"/>
                <a:gd name="connsiteY37" fmla="*/ 3330575 h 3330575"/>
                <a:gd name="connsiteX38" fmla="*/ 946150 w 2070100"/>
                <a:gd name="connsiteY38" fmla="*/ 3240087 h 3330575"/>
                <a:gd name="connsiteX39" fmla="*/ 855663 w 2070100"/>
                <a:gd name="connsiteY39" fmla="*/ 3286125 h 3330575"/>
                <a:gd name="connsiteX40" fmla="*/ 855663 w 2070100"/>
                <a:gd name="connsiteY40" fmla="*/ 3149600 h 3330575"/>
                <a:gd name="connsiteX41" fmla="*/ 811213 w 2070100"/>
                <a:gd name="connsiteY41" fmla="*/ 3105150 h 3330575"/>
                <a:gd name="connsiteX42" fmla="*/ 811213 w 2070100"/>
                <a:gd name="connsiteY42" fmla="*/ 2970213 h 3330575"/>
                <a:gd name="connsiteX43" fmla="*/ 674688 w 2070100"/>
                <a:gd name="connsiteY43" fmla="*/ 2970213 h 3330575"/>
                <a:gd name="connsiteX44" fmla="*/ 585788 w 2070100"/>
                <a:gd name="connsiteY44" fmla="*/ 2700337 h 3330575"/>
                <a:gd name="connsiteX45" fmla="*/ 674688 w 2070100"/>
                <a:gd name="connsiteY45" fmla="*/ 2655887 h 3330575"/>
                <a:gd name="connsiteX46" fmla="*/ 539750 w 2070100"/>
                <a:gd name="connsiteY46" fmla="*/ 2565400 h 3330575"/>
                <a:gd name="connsiteX47" fmla="*/ 450850 w 2070100"/>
                <a:gd name="connsiteY47" fmla="*/ 2565400 h 3330575"/>
                <a:gd name="connsiteX48" fmla="*/ 360363 w 2070100"/>
                <a:gd name="connsiteY48" fmla="*/ 2386013 h 3330575"/>
                <a:gd name="connsiteX49" fmla="*/ 450850 w 2070100"/>
                <a:gd name="connsiteY49" fmla="*/ 2249487 h 3330575"/>
                <a:gd name="connsiteX50" fmla="*/ 404813 w 2070100"/>
                <a:gd name="connsiteY50" fmla="*/ 1979613 h 3330575"/>
                <a:gd name="connsiteX51" fmla="*/ 404812 w 2070100"/>
                <a:gd name="connsiteY51" fmla="*/ 1979612 h 3330575"/>
                <a:gd name="connsiteX52" fmla="*/ 404812 w 2070100"/>
                <a:gd name="connsiteY52" fmla="*/ 1620837 h 3330575"/>
                <a:gd name="connsiteX53" fmla="*/ 360362 w 2070100"/>
                <a:gd name="connsiteY53" fmla="*/ 1439862 h 3330575"/>
                <a:gd name="connsiteX54" fmla="*/ 539750 w 2070100"/>
                <a:gd name="connsiteY54" fmla="*/ 1304925 h 3330575"/>
                <a:gd name="connsiteX55" fmla="*/ 720725 w 2070100"/>
                <a:gd name="connsiteY55" fmla="*/ 944563 h 3330575"/>
                <a:gd name="connsiteX56" fmla="*/ 630238 w 2070100"/>
                <a:gd name="connsiteY56" fmla="*/ 855663 h 3330575"/>
                <a:gd name="connsiteX57" fmla="*/ 585788 w 2070100"/>
                <a:gd name="connsiteY57" fmla="*/ 630237 h 3330575"/>
                <a:gd name="connsiteX58" fmla="*/ 450850 w 2070100"/>
                <a:gd name="connsiteY58" fmla="*/ 585787 h 3330575"/>
                <a:gd name="connsiteX59" fmla="*/ 315913 w 2070100"/>
                <a:gd name="connsiteY59" fmla="*/ 404813 h 3330575"/>
                <a:gd name="connsiteX60" fmla="*/ 180975 w 2070100"/>
                <a:gd name="connsiteY60" fmla="*/ 404813 h 3330575"/>
                <a:gd name="connsiteX61" fmla="*/ 0 w 2070100"/>
                <a:gd name="connsiteY61" fmla="*/ 90488 h 3330575"/>
                <a:gd name="connsiteX62" fmla="*/ 0 w 2070100"/>
                <a:gd name="connsiteY62" fmla="*/ 0 h 333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070100" h="3330575">
                  <a:moveTo>
                    <a:pt x="0" y="0"/>
                  </a:moveTo>
                  <a:lnTo>
                    <a:pt x="225425" y="44450"/>
                  </a:lnTo>
                  <a:lnTo>
                    <a:pt x="315913" y="269875"/>
                  </a:lnTo>
                  <a:lnTo>
                    <a:pt x="450850" y="404813"/>
                  </a:lnTo>
                  <a:lnTo>
                    <a:pt x="539750" y="314325"/>
                  </a:lnTo>
                  <a:lnTo>
                    <a:pt x="585788" y="134938"/>
                  </a:lnTo>
                  <a:lnTo>
                    <a:pt x="720725" y="134938"/>
                  </a:lnTo>
                  <a:lnTo>
                    <a:pt x="990600" y="44450"/>
                  </a:lnTo>
                  <a:lnTo>
                    <a:pt x="1081088" y="134938"/>
                  </a:lnTo>
                  <a:lnTo>
                    <a:pt x="1350963" y="225425"/>
                  </a:lnTo>
                  <a:lnTo>
                    <a:pt x="1395413" y="90488"/>
                  </a:lnTo>
                  <a:lnTo>
                    <a:pt x="1620838" y="225425"/>
                  </a:lnTo>
                  <a:lnTo>
                    <a:pt x="1665288" y="314325"/>
                  </a:lnTo>
                  <a:lnTo>
                    <a:pt x="1800225" y="674687"/>
                  </a:lnTo>
                  <a:lnTo>
                    <a:pt x="2070100" y="1079500"/>
                  </a:lnTo>
                  <a:lnTo>
                    <a:pt x="2070100" y="1349375"/>
                  </a:lnTo>
                  <a:lnTo>
                    <a:pt x="1890713" y="1395413"/>
                  </a:lnTo>
                  <a:lnTo>
                    <a:pt x="1800225" y="1485900"/>
                  </a:lnTo>
                  <a:lnTo>
                    <a:pt x="1800225" y="1620837"/>
                  </a:lnTo>
                  <a:lnTo>
                    <a:pt x="1711325" y="1574800"/>
                  </a:lnTo>
                  <a:lnTo>
                    <a:pt x="1665288" y="1665287"/>
                  </a:lnTo>
                  <a:lnTo>
                    <a:pt x="1574800" y="1665287"/>
                  </a:lnTo>
                  <a:lnTo>
                    <a:pt x="1574800" y="1935163"/>
                  </a:lnTo>
                  <a:lnTo>
                    <a:pt x="1530350" y="1890713"/>
                  </a:lnTo>
                  <a:lnTo>
                    <a:pt x="1485900" y="2070100"/>
                  </a:lnTo>
                  <a:lnTo>
                    <a:pt x="1395413" y="2114550"/>
                  </a:lnTo>
                  <a:lnTo>
                    <a:pt x="1395413" y="2249487"/>
                  </a:lnTo>
                  <a:lnTo>
                    <a:pt x="1530350" y="2295525"/>
                  </a:lnTo>
                  <a:lnTo>
                    <a:pt x="1395413" y="2474913"/>
                  </a:lnTo>
                  <a:lnTo>
                    <a:pt x="1439863" y="2565400"/>
                  </a:lnTo>
                  <a:lnTo>
                    <a:pt x="1395413" y="2655887"/>
                  </a:lnTo>
                  <a:lnTo>
                    <a:pt x="1304925" y="2609850"/>
                  </a:lnTo>
                  <a:lnTo>
                    <a:pt x="1216025" y="2700337"/>
                  </a:lnTo>
                  <a:lnTo>
                    <a:pt x="1216025" y="2835275"/>
                  </a:lnTo>
                  <a:lnTo>
                    <a:pt x="1125538" y="2970213"/>
                  </a:lnTo>
                  <a:lnTo>
                    <a:pt x="1169988" y="3060700"/>
                  </a:lnTo>
                  <a:lnTo>
                    <a:pt x="1169988" y="3149600"/>
                  </a:lnTo>
                  <a:lnTo>
                    <a:pt x="1081088" y="3330575"/>
                  </a:lnTo>
                  <a:lnTo>
                    <a:pt x="946150" y="3240087"/>
                  </a:lnTo>
                  <a:lnTo>
                    <a:pt x="855663" y="3286125"/>
                  </a:lnTo>
                  <a:lnTo>
                    <a:pt x="855663" y="3149600"/>
                  </a:lnTo>
                  <a:lnTo>
                    <a:pt x="811213" y="3105150"/>
                  </a:lnTo>
                  <a:lnTo>
                    <a:pt x="811213" y="2970213"/>
                  </a:lnTo>
                  <a:lnTo>
                    <a:pt x="674688" y="2970213"/>
                  </a:lnTo>
                  <a:lnTo>
                    <a:pt x="585788" y="2700337"/>
                  </a:lnTo>
                  <a:lnTo>
                    <a:pt x="674688" y="2655887"/>
                  </a:lnTo>
                  <a:lnTo>
                    <a:pt x="539750" y="2565400"/>
                  </a:lnTo>
                  <a:lnTo>
                    <a:pt x="450850" y="2565400"/>
                  </a:lnTo>
                  <a:lnTo>
                    <a:pt x="360363" y="2386013"/>
                  </a:lnTo>
                  <a:lnTo>
                    <a:pt x="450850" y="2249487"/>
                  </a:lnTo>
                  <a:lnTo>
                    <a:pt x="404813" y="1979613"/>
                  </a:lnTo>
                  <a:lnTo>
                    <a:pt x="404812" y="1979612"/>
                  </a:lnTo>
                  <a:lnTo>
                    <a:pt x="404812" y="1620837"/>
                  </a:lnTo>
                  <a:lnTo>
                    <a:pt x="360362" y="1439862"/>
                  </a:lnTo>
                  <a:lnTo>
                    <a:pt x="539750" y="1304925"/>
                  </a:lnTo>
                  <a:lnTo>
                    <a:pt x="720725" y="944563"/>
                  </a:lnTo>
                  <a:lnTo>
                    <a:pt x="630238" y="855663"/>
                  </a:lnTo>
                  <a:lnTo>
                    <a:pt x="585788" y="630237"/>
                  </a:lnTo>
                  <a:lnTo>
                    <a:pt x="450850" y="585787"/>
                  </a:lnTo>
                  <a:lnTo>
                    <a:pt x="315913" y="404813"/>
                  </a:lnTo>
                  <a:lnTo>
                    <a:pt x="180975" y="404813"/>
                  </a:lnTo>
                  <a:lnTo>
                    <a:pt x="0" y="9048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341313" y="1450295"/>
              <a:ext cx="3408589" cy="4017509"/>
            </a:xfrm>
            <a:custGeom>
              <a:avLst/>
              <a:gdLst>
                <a:gd name="T0" fmla="*/ 794 w 3005"/>
                <a:gd name="T1" fmla="*/ 3430 h 3544"/>
                <a:gd name="T2" fmla="*/ 908 w 3005"/>
                <a:gd name="T3" fmla="*/ 3345 h 3544"/>
                <a:gd name="T4" fmla="*/ 1049 w 3005"/>
                <a:gd name="T5" fmla="*/ 3260 h 3544"/>
                <a:gd name="T6" fmla="*/ 964 w 3005"/>
                <a:gd name="T7" fmla="*/ 3090 h 3544"/>
                <a:gd name="T8" fmla="*/ 1163 w 3005"/>
                <a:gd name="T9" fmla="*/ 2920 h 3544"/>
                <a:gd name="T10" fmla="*/ 1219 w 3005"/>
                <a:gd name="T11" fmla="*/ 2778 h 3544"/>
                <a:gd name="T12" fmla="*/ 1305 w 3005"/>
                <a:gd name="T13" fmla="*/ 2721 h 3544"/>
                <a:gd name="T14" fmla="*/ 1418 w 3005"/>
                <a:gd name="T15" fmla="*/ 2977 h 3544"/>
                <a:gd name="T16" fmla="*/ 1673 w 3005"/>
                <a:gd name="T17" fmla="*/ 3147 h 3544"/>
                <a:gd name="T18" fmla="*/ 1900 w 3005"/>
                <a:gd name="T19" fmla="*/ 3203 h 3544"/>
                <a:gd name="T20" fmla="*/ 1843 w 3005"/>
                <a:gd name="T21" fmla="*/ 3033 h 3544"/>
                <a:gd name="T22" fmla="*/ 2013 w 3005"/>
                <a:gd name="T23" fmla="*/ 3062 h 3544"/>
                <a:gd name="T24" fmla="*/ 2042 w 3005"/>
                <a:gd name="T25" fmla="*/ 3005 h 3544"/>
                <a:gd name="T26" fmla="*/ 2155 w 3005"/>
                <a:gd name="T27" fmla="*/ 3175 h 3544"/>
                <a:gd name="T28" fmla="*/ 2183 w 3005"/>
                <a:gd name="T29" fmla="*/ 3260 h 3544"/>
                <a:gd name="T30" fmla="*/ 2297 w 3005"/>
                <a:gd name="T31" fmla="*/ 3430 h 3544"/>
                <a:gd name="T32" fmla="*/ 2382 w 3005"/>
                <a:gd name="T33" fmla="*/ 3317 h 3544"/>
                <a:gd name="T34" fmla="*/ 2495 w 3005"/>
                <a:gd name="T35" fmla="*/ 3260 h 3544"/>
                <a:gd name="T36" fmla="*/ 2609 w 3005"/>
                <a:gd name="T37" fmla="*/ 3203 h 3544"/>
                <a:gd name="T38" fmla="*/ 2637 w 3005"/>
                <a:gd name="T39" fmla="*/ 3090 h 3544"/>
                <a:gd name="T40" fmla="*/ 2609 w 3005"/>
                <a:gd name="T41" fmla="*/ 2778 h 3544"/>
                <a:gd name="T42" fmla="*/ 2750 w 3005"/>
                <a:gd name="T43" fmla="*/ 2693 h 3544"/>
                <a:gd name="T44" fmla="*/ 2920 w 3005"/>
                <a:gd name="T45" fmla="*/ 2693 h 3544"/>
                <a:gd name="T46" fmla="*/ 2637 w 3005"/>
                <a:gd name="T47" fmla="*/ 2495 h 3544"/>
                <a:gd name="T48" fmla="*/ 2439 w 3005"/>
                <a:gd name="T49" fmla="*/ 2325 h 3544"/>
                <a:gd name="T50" fmla="*/ 2268 w 3005"/>
                <a:gd name="T51" fmla="*/ 2069 h 3544"/>
                <a:gd name="T52" fmla="*/ 2552 w 3005"/>
                <a:gd name="T53" fmla="*/ 1729 h 3544"/>
                <a:gd name="T54" fmla="*/ 2495 w 3005"/>
                <a:gd name="T55" fmla="*/ 1361 h 3544"/>
                <a:gd name="T56" fmla="*/ 2410 w 3005"/>
                <a:gd name="T57" fmla="*/ 1191 h 3544"/>
                <a:gd name="T58" fmla="*/ 2297 w 3005"/>
                <a:gd name="T59" fmla="*/ 1049 h 3544"/>
                <a:gd name="T60" fmla="*/ 2353 w 3005"/>
                <a:gd name="T61" fmla="*/ 737 h 3544"/>
                <a:gd name="T62" fmla="*/ 2439 w 3005"/>
                <a:gd name="T63" fmla="*/ 425 h 3544"/>
                <a:gd name="T64" fmla="*/ 2807 w 3005"/>
                <a:gd name="T65" fmla="*/ 113 h 3544"/>
                <a:gd name="T66" fmla="*/ 2439 w 3005"/>
                <a:gd name="T67" fmla="*/ 142 h 3544"/>
                <a:gd name="T68" fmla="*/ 2098 w 3005"/>
                <a:gd name="T69" fmla="*/ 255 h 3544"/>
                <a:gd name="T70" fmla="*/ 1928 w 3005"/>
                <a:gd name="T71" fmla="*/ 340 h 3544"/>
                <a:gd name="T72" fmla="*/ 1673 w 3005"/>
                <a:gd name="T73" fmla="*/ 425 h 3544"/>
                <a:gd name="T74" fmla="*/ 1446 w 3005"/>
                <a:gd name="T75" fmla="*/ 567 h 3544"/>
                <a:gd name="T76" fmla="*/ 964 w 3005"/>
                <a:gd name="T77" fmla="*/ 907 h 3544"/>
                <a:gd name="T78" fmla="*/ 738 w 3005"/>
                <a:gd name="T79" fmla="*/ 879 h 3544"/>
                <a:gd name="T80" fmla="*/ 596 w 3005"/>
                <a:gd name="T81" fmla="*/ 1106 h 3544"/>
                <a:gd name="T82" fmla="*/ 454 w 3005"/>
                <a:gd name="T83" fmla="*/ 1191 h 3544"/>
                <a:gd name="T84" fmla="*/ 369 w 3005"/>
                <a:gd name="T85" fmla="*/ 1361 h 3544"/>
                <a:gd name="T86" fmla="*/ 199 w 3005"/>
                <a:gd name="T87" fmla="*/ 1559 h 3544"/>
                <a:gd name="T88" fmla="*/ 171 w 3005"/>
                <a:gd name="T89" fmla="*/ 1786 h 3544"/>
                <a:gd name="T90" fmla="*/ 426 w 3005"/>
                <a:gd name="T91" fmla="*/ 1871 h 3544"/>
                <a:gd name="T92" fmla="*/ 284 w 3005"/>
                <a:gd name="T93" fmla="*/ 2126 h 3544"/>
                <a:gd name="T94" fmla="*/ 199 w 3005"/>
                <a:gd name="T95" fmla="*/ 2240 h 3544"/>
                <a:gd name="T96" fmla="*/ 171 w 3005"/>
                <a:gd name="T97" fmla="*/ 2466 h 3544"/>
                <a:gd name="T98" fmla="*/ 227 w 3005"/>
                <a:gd name="T99" fmla="*/ 2665 h 3544"/>
                <a:gd name="T100" fmla="*/ 57 w 3005"/>
                <a:gd name="T101" fmla="*/ 3062 h 3544"/>
                <a:gd name="T102" fmla="*/ 0 w 3005"/>
                <a:gd name="T103" fmla="*/ 3345 h 3544"/>
                <a:gd name="T104" fmla="*/ 114 w 3005"/>
                <a:gd name="T105" fmla="*/ 3459 h 3544"/>
                <a:gd name="T106" fmla="*/ 369 w 3005"/>
                <a:gd name="T107" fmla="*/ 3515 h 3544"/>
                <a:gd name="T108" fmla="*/ 567 w 3005"/>
                <a:gd name="T109" fmla="*/ 3544 h 3544"/>
                <a:gd name="T110" fmla="*/ 681 w 3005"/>
                <a:gd name="T111" fmla="*/ 3515 h 3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5" h="3544">
                  <a:moveTo>
                    <a:pt x="794" y="3487"/>
                  </a:moveTo>
                  <a:lnTo>
                    <a:pt x="794" y="3430"/>
                  </a:lnTo>
                  <a:lnTo>
                    <a:pt x="908" y="3459"/>
                  </a:lnTo>
                  <a:lnTo>
                    <a:pt x="908" y="3345"/>
                  </a:lnTo>
                  <a:lnTo>
                    <a:pt x="1021" y="3317"/>
                  </a:lnTo>
                  <a:lnTo>
                    <a:pt x="1049" y="3260"/>
                  </a:lnTo>
                  <a:lnTo>
                    <a:pt x="964" y="3175"/>
                  </a:lnTo>
                  <a:lnTo>
                    <a:pt x="964" y="3090"/>
                  </a:lnTo>
                  <a:lnTo>
                    <a:pt x="1078" y="3005"/>
                  </a:lnTo>
                  <a:lnTo>
                    <a:pt x="1163" y="2920"/>
                  </a:lnTo>
                  <a:lnTo>
                    <a:pt x="1106" y="2778"/>
                  </a:lnTo>
                  <a:lnTo>
                    <a:pt x="1219" y="2778"/>
                  </a:lnTo>
                  <a:lnTo>
                    <a:pt x="1248" y="2693"/>
                  </a:lnTo>
                  <a:lnTo>
                    <a:pt x="1305" y="2721"/>
                  </a:lnTo>
                  <a:lnTo>
                    <a:pt x="1418" y="2778"/>
                  </a:lnTo>
                  <a:lnTo>
                    <a:pt x="1418" y="2977"/>
                  </a:lnTo>
                  <a:lnTo>
                    <a:pt x="1588" y="3175"/>
                  </a:lnTo>
                  <a:lnTo>
                    <a:pt x="1673" y="3147"/>
                  </a:lnTo>
                  <a:lnTo>
                    <a:pt x="1786" y="3288"/>
                  </a:lnTo>
                  <a:lnTo>
                    <a:pt x="1900" y="3203"/>
                  </a:lnTo>
                  <a:lnTo>
                    <a:pt x="1786" y="3118"/>
                  </a:lnTo>
                  <a:lnTo>
                    <a:pt x="1843" y="3033"/>
                  </a:lnTo>
                  <a:lnTo>
                    <a:pt x="1900" y="3090"/>
                  </a:lnTo>
                  <a:lnTo>
                    <a:pt x="2013" y="3062"/>
                  </a:lnTo>
                  <a:lnTo>
                    <a:pt x="2042" y="3118"/>
                  </a:lnTo>
                  <a:lnTo>
                    <a:pt x="2042" y="3005"/>
                  </a:lnTo>
                  <a:lnTo>
                    <a:pt x="2183" y="3090"/>
                  </a:lnTo>
                  <a:lnTo>
                    <a:pt x="2155" y="3175"/>
                  </a:lnTo>
                  <a:lnTo>
                    <a:pt x="2240" y="3203"/>
                  </a:lnTo>
                  <a:lnTo>
                    <a:pt x="2183" y="3260"/>
                  </a:lnTo>
                  <a:lnTo>
                    <a:pt x="2183" y="3345"/>
                  </a:lnTo>
                  <a:lnTo>
                    <a:pt x="2297" y="3430"/>
                  </a:lnTo>
                  <a:lnTo>
                    <a:pt x="2353" y="3402"/>
                  </a:lnTo>
                  <a:lnTo>
                    <a:pt x="2382" y="3317"/>
                  </a:lnTo>
                  <a:lnTo>
                    <a:pt x="2552" y="3345"/>
                  </a:lnTo>
                  <a:lnTo>
                    <a:pt x="2495" y="3260"/>
                  </a:lnTo>
                  <a:lnTo>
                    <a:pt x="2580" y="3260"/>
                  </a:lnTo>
                  <a:lnTo>
                    <a:pt x="2609" y="3203"/>
                  </a:lnTo>
                  <a:lnTo>
                    <a:pt x="2665" y="3232"/>
                  </a:lnTo>
                  <a:lnTo>
                    <a:pt x="2637" y="3090"/>
                  </a:lnTo>
                  <a:lnTo>
                    <a:pt x="2580" y="2948"/>
                  </a:lnTo>
                  <a:lnTo>
                    <a:pt x="2609" y="2778"/>
                  </a:lnTo>
                  <a:lnTo>
                    <a:pt x="2722" y="2750"/>
                  </a:lnTo>
                  <a:lnTo>
                    <a:pt x="2750" y="2693"/>
                  </a:lnTo>
                  <a:lnTo>
                    <a:pt x="2864" y="2750"/>
                  </a:lnTo>
                  <a:lnTo>
                    <a:pt x="2920" y="2693"/>
                  </a:lnTo>
                  <a:lnTo>
                    <a:pt x="3005" y="2636"/>
                  </a:lnTo>
                  <a:lnTo>
                    <a:pt x="2637" y="2495"/>
                  </a:lnTo>
                  <a:lnTo>
                    <a:pt x="2495" y="2381"/>
                  </a:lnTo>
                  <a:lnTo>
                    <a:pt x="2439" y="2325"/>
                  </a:lnTo>
                  <a:lnTo>
                    <a:pt x="2325" y="2325"/>
                  </a:lnTo>
                  <a:lnTo>
                    <a:pt x="2268" y="2069"/>
                  </a:lnTo>
                  <a:lnTo>
                    <a:pt x="2268" y="1871"/>
                  </a:lnTo>
                  <a:lnTo>
                    <a:pt x="2552" y="1729"/>
                  </a:lnTo>
                  <a:lnTo>
                    <a:pt x="2552" y="1389"/>
                  </a:lnTo>
                  <a:lnTo>
                    <a:pt x="2495" y="1361"/>
                  </a:lnTo>
                  <a:lnTo>
                    <a:pt x="2524" y="1247"/>
                  </a:lnTo>
                  <a:lnTo>
                    <a:pt x="2410" y="1191"/>
                  </a:lnTo>
                  <a:lnTo>
                    <a:pt x="2410" y="1049"/>
                  </a:lnTo>
                  <a:lnTo>
                    <a:pt x="2297" y="1049"/>
                  </a:lnTo>
                  <a:lnTo>
                    <a:pt x="2382" y="992"/>
                  </a:lnTo>
                  <a:lnTo>
                    <a:pt x="2353" y="737"/>
                  </a:lnTo>
                  <a:lnTo>
                    <a:pt x="2410" y="709"/>
                  </a:lnTo>
                  <a:lnTo>
                    <a:pt x="2439" y="425"/>
                  </a:lnTo>
                  <a:lnTo>
                    <a:pt x="2665" y="397"/>
                  </a:lnTo>
                  <a:lnTo>
                    <a:pt x="2807" y="113"/>
                  </a:lnTo>
                  <a:lnTo>
                    <a:pt x="2552" y="0"/>
                  </a:lnTo>
                  <a:lnTo>
                    <a:pt x="2439" y="142"/>
                  </a:lnTo>
                  <a:lnTo>
                    <a:pt x="2155" y="170"/>
                  </a:lnTo>
                  <a:lnTo>
                    <a:pt x="2098" y="255"/>
                  </a:lnTo>
                  <a:lnTo>
                    <a:pt x="1957" y="283"/>
                  </a:lnTo>
                  <a:lnTo>
                    <a:pt x="1928" y="340"/>
                  </a:lnTo>
                  <a:lnTo>
                    <a:pt x="1872" y="425"/>
                  </a:lnTo>
                  <a:lnTo>
                    <a:pt x="1673" y="425"/>
                  </a:lnTo>
                  <a:lnTo>
                    <a:pt x="1645" y="539"/>
                  </a:lnTo>
                  <a:lnTo>
                    <a:pt x="1446" y="567"/>
                  </a:lnTo>
                  <a:lnTo>
                    <a:pt x="1418" y="652"/>
                  </a:lnTo>
                  <a:lnTo>
                    <a:pt x="964" y="907"/>
                  </a:lnTo>
                  <a:lnTo>
                    <a:pt x="908" y="850"/>
                  </a:lnTo>
                  <a:lnTo>
                    <a:pt x="738" y="879"/>
                  </a:lnTo>
                  <a:lnTo>
                    <a:pt x="738" y="1020"/>
                  </a:lnTo>
                  <a:lnTo>
                    <a:pt x="596" y="1106"/>
                  </a:lnTo>
                  <a:lnTo>
                    <a:pt x="596" y="1219"/>
                  </a:lnTo>
                  <a:lnTo>
                    <a:pt x="454" y="1191"/>
                  </a:lnTo>
                  <a:lnTo>
                    <a:pt x="369" y="1276"/>
                  </a:lnTo>
                  <a:lnTo>
                    <a:pt x="369" y="1361"/>
                  </a:lnTo>
                  <a:lnTo>
                    <a:pt x="227" y="1446"/>
                  </a:lnTo>
                  <a:lnTo>
                    <a:pt x="199" y="1559"/>
                  </a:lnTo>
                  <a:lnTo>
                    <a:pt x="142" y="1729"/>
                  </a:lnTo>
                  <a:lnTo>
                    <a:pt x="171" y="1786"/>
                  </a:lnTo>
                  <a:lnTo>
                    <a:pt x="227" y="1871"/>
                  </a:lnTo>
                  <a:lnTo>
                    <a:pt x="426" y="1871"/>
                  </a:lnTo>
                  <a:lnTo>
                    <a:pt x="397" y="1956"/>
                  </a:lnTo>
                  <a:lnTo>
                    <a:pt x="284" y="2126"/>
                  </a:lnTo>
                  <a:lnTo>
                    <a:pt x="312" y="2211"/>
                  </a:lnTo>
                  <a:lnTo>
                    <a:pt x="199" y="2240"/>
                  </a:lnTo>
                  <a:lnTo>
                    <a:pt x="142" y="2381"/>
                  </a:lnTo>
                  <a:lnTo>
                    <a:pt x="171" y="2466"/>
                  </a:lnTo>
                  <a:lnTo>
                    <a:pt x="256" y="2495"/>
                  </a:lnTo>
                  <a:lnTo>
                    <a:pt x="227" y="2665"/>
                  </a:lnTo>
                  <a:lnTo>
                    <a:pt x="29" y="2863"/>
                  </a:lnTo>
                  <a:lnTo>
                    <a:pt x="57" y="3062"/>
                  </a:lnTo>
                  <a:lnTo>
                    <a:pt x="0" y="3147"/>
                  </a:lnTo>
                  <a:lnTo>
                    <a:pt x="0" y="3345"/>
                  </a:lnTo>
                  <a:lnTo>
                    <a:pt x="85" y="3345"/>
                  </a:lnTo>
                  <a:lnTo>
                    <a:pt x="114" y="3459"/>
                  </a:lnTo>
                  <a:lnTo>
                    <a:pt x="312" y="3430"/>
                  </a:lnTo>
                  <a:lnTo>
                    <a:pt x="369" y="3515"/>
                  </a:lnTo>
                  <a:lnTo>
                    <a:pt x="454" y="3487"/>
                  </a:lnTo>
                  <a:lnTo>
                    <a:pt x="567" y="3544"/>
                  </a:lnTo>
                  <a:lnTo>
                    <a:pt x="652" y="3459"/>
                  </a:lnTo>
                  <a:lnTo>
                    <a:pt x="681" y="3515"/>
                  </a:lnTo>
                  <a:lnTo>
                    <a:pt x="794" y="348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2947081" y="967241"/>
              <a:ext cx="2635250" cy="2571750"/>
            </a:xfrm>
            <a:custGeom>
              <a:avLst/>
              <a:gdLst>
                <a:gd name="T0" fmla="*/ 368 w 2324"/>
                <a:gd name="T1" fmla="*/ 822 h 2268"/>
                <a:gd name="T2" fmla="*/ 113 w 2324"/>
                <a:gd name="T3" fmla="*/ 1134 h 2268"/>
                <a:gd name="T4" fmla="*/ 85 w 2324"/>
                <a:gd name="T5" fmla="*/ 1417 h 2268"/>
                <a:gd name="T6" fmla="*/ 113 w 2324"/>
                <a:gd name="T7" fmla="*/ 1474 h 2268"/>
                <a:gd name="T8" fmla="*/ 227 w 2324"/>
                <a:gd name="T9" fmla="*/ 1672 h 2268"/>
                <a:gd name="T10" fmla="*/ 255 w 2324"/>
                <a:gd name="T11" fmla="*/ 1814 h 2268"/>
                <a:gd name="T12" fmla="*/ 368 w 2324"/>
                <a:gd name="T13" fmla="*/ 1786 h 2268"/>
                <a:gd name="T14" fmla="*/ 595 w 2324"/>
                <a:gd name="T15" fmla="*/ 1644 h 2268"/>
                <a:gd name="T16" fmla="*/ 680 w 2324"/>
                <a:gd name="T17" fmla="*/ 1757 h 2268"/>
                <a:gd name="T18" fmla="*/ 1020 w 2324"/>
                <a:gd name="T19" fmla="*/ 1984 h 2268"/>
                <a:gd name="T20" fmla="*/ 1162 w 2324"/>
                <a:gd name="T21" fmla="*/ 1984 h 2268"/>
                <a:gd name="T22" fmla="*/ 1332 w 2324"/>
                <a:gd name="T23" fmla="*/ 2239 h 2268"/>
                <a:gd name="T24" fmla="*/ 1502 w 2324"/>
                <a:gd name="T25" fmla="*/ 2211 h 2268"/>
                <a:gd name="T26" fmla="*/ 1474 w 2324"/>
                <a:gd name="T27" fmla="*/ 2069 h 2268"/>
                <a:gd name="T28" fmla="*/ 1559 w 2324"/>
                <a:gd name="T29" fmla="*/ 1984 h 2268"/>
                <a:gd name="T30" fmla="*/ 1559 w 2324"/>
                <a:gd name="T31" fmla="*/ 1871 h 2268"/>
                <a:gd name="T32" fmla="*/ 1701 w 2324"/>
                <a:gd name="T33" fmla="*/ 1701 h 2268"/>
                <a:gd name="T34" fmla="*/ 1701 w 2324"/>
                <a:gd name="T35" fmla="*/ 1644 h 2268"/>
                <a:gd name="T36" fmla="*/ 1842 w 2324"/>
                <a:gd name="T37" fmla="*/ 1644 h 2268"/>
                <a:gd name="T38" fmla="*/ 1928 w 2324"/>
                <a:gd name="T39" fmla="*/ 1672 h 2268"/>
                <a:gd name="T40" fmla="*/ 2126 w 2324"/>
                <a:gd name="T41" fmla="*/ 1559 h 2268"/>
                <a:gd name="T42" fmla="*/ 2183 w 2324"/>
                <a:gd name="T43" fmla="*/ 1474 h 2268"/>
                <a:gd name="T44" fmla="*/ 2183 w 2324"/>
                <a:gd name="T45" fmla="*/ 1389 h 2268"/>
                <a:gd name="T46" fmla="*/ 2324 w 2324"/>
                <a:gd name="T47" fmla="*/ 1247 h 2268"/>
                <a:gd name="T48" fmla="*/ 2154 w 2324"/>
                <a:gd name="T49" fmla="*/ 1275 h 2268"/>
                <a:gd name="T50" fmla="*/ 2013 w 2324"/>
                <a:gd name="T51" fmla="*/ 1190 h 2268"/>
                <a:gd name="T52" fmla="*/ 2013 w 2324"/>
                <a:gd name="T53" fmla="*/ 1304 h 2268"/>
                <a:gd name="T54" fmla="*/ 1899 w 2324"/>
                <a:gd name="T55" fmla="*/ 1275 h 2268"/>
                <a:gd name="T56" fmla="*/ 1701 w 2324"/>
                <a:gd name="T57" fmla="*/ 1105 h 2268"/>
                <a:gd name="T58" fmla="*/ 1219 w 2324"/>
                <a:gd name="T59" fmla="*/ 765 h 2268"/>
                <a:gd name="T60" fmla="*/ 1247 w 2324"/>
                <a:gd name="T61" fmla="*/ 453 h 2268"/>
                <a:gd name="T62" fmla="*/ 1134 w 2324"/>
                <a:gd name="T63" fmla="*/ 368 h 2268"/>
                <a:gd name="T64" fmla="*/ 1219 w 2324"/>
                <a:gd name="T65" fmla="*/ 141 h 2268"/>
                <a:gd name="T66" fmla="*/ 1361 w 2324"/>
                <a:gd name="T67" fmla="*/ 85 h 2268"/>
                <a:gd name="T68" fmla="*/ 1105 w 2324"/>
                <a:gd name="T69" fmla="*/ 0 h 2268"/>
                <a:gd name="T70" fmla="*/ 992 w 2324"/>
                <a:gd name="T71" fmla="*/ 28 h 2268"/>
                <a:gd name="T72" fmla="*/ 708 w 2324"/>
                <a:gd name="T73" fmla="*/ 113 h 2268"/>
                <a:gd name="T74" fmla="*/ 453 w 2324"/>
                <a:gd name="T75" fmla="*/ 311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4" h="2268">
                  <a:moveTo>
                    <a:pt x="510" y="538"/>
                  </a:moveTo>
                  <a:lnTo>
                    <a:pt x="368" y="822"/>
                  </a:lnTo>
                  <a:lnTo>
                    <a:pt x="142" y="850"/>
                  </a:lnTo>
                  <a:lnTo>
                    <a:pt x="113" y="1134"/>
                  </a:lnTo>
                  <a:lnTo>
                    <a:pt x="56" y="1162"/>
                  </a:lnTo>
                  <a:lnTo>
                    <a:pt x="85" y="1417"/>
                  </a:lnTo>
                  <a:lnTo>
                    <a:pt x="0" y="1474"/>
                  </a:lnTo>
                  <a:lnTo>
                    <a:pt x="113" y="1474"/>
                  </a:lnTo>
                  <a:lnTo>
                    <a:pt x="113" y="1616"/>
                  </a:lnTo>
                  <a:lnTo>
                    <a:pt x="227" y="1672"/>
                  </a:lnTo>
                  <a:lnTo>
                    <a:pt x="198" y="1786"/>
                  </a:lnTo>
                  <a:lnTo>
                    <a:pt x="255" y="1814"/>
                  </a:lnTo>
                  <a:lnTo>
                    <a:pt x="312" y="1786"/>
                  </a:lnTo>
                  <a:lnTo>
                    <a:pt x="368" y="1786"/>
                  </a:lnTo>
                  <a:lnTo>
                    <a:pt x="538" y="1644"/>
                  </a:lnTo>
                  <a:lnTo>
                    <a:pt x="595" y="1644"/>
                  </a:lnTo>
                  <a:lnTo>
                    <a:pt x="652" y="1672"/>
                  </a:lnTo>
                  <a:lnTo>
                    <a:pt x="680" y="1757"/>
                  </a:lnTo>
                  <a:lnTo>
                    <a:pt x="992" y="1927"/>
                  </a:lnTo>
                  <a:lnTo>
                    <a:pt x="1020" y="1984"/>
                  </a:lnTo>
                  <a:lnTo>
                    <a:pt x="1077" y="2012"/>
                  </a:lnTo>
                  <a:lnTo>
                    <a:pt x="1162" y="1984"/>
                  </a:lnTo>
                  <a:lnTo>
                    <a:pt x="1304" y="2183"/>
                  </a:lnTo>
                  <a:lnTo>
                    <a:pt x="1332" y="2239"/>
                  </a:lnTo>
                  <a:lnTo>
                    <a:pt x="1446" y="2268"/>
                  </a:lnTo>
                  <a:lnTo>
                    <a:pt x="1502" y="2211"/>
                  </a:lnTo>
                  <a:lnTo>
                    <a:pt x="1474" y="2183"/>
                  </a:lnTo>
                  <a:lnTo>
                    <a:pt x="1474" y="2069"/>
                  </a:lnTo>
                  <a:lnTo>
                    <a:pt x="1559" y="2069"/>
                  </a:lnTo>
                  <a:lnTo>
                    <a:pt x="1559" y="1984"/>
                  </a:lnTo>
                  <a:lnTo>
                    <a:pt x="1672" y="1956"/>
                  </a:lnTo>
                  <a:lnTo>
                    <a:pt x="1559" y="1871"/>
                  </a:lnTo>
                  <a:lnTo>
                    <a:pt x="1757" y="1757"/>
                  </a:lnTo>
                  <a:lnTo>
                    <a:pt x="1701" y="1701"/>
                  </a:lnTo>
                  <a:lnTo>
                    <a:pt x="1757" y="1672"/>
                  </a:lnTo>
                  <a:lnTo>
                    <a:pt x="1701" y="1644"/>
                  </a:lnTo>
                  <a:lnTo>
                    <a:pt x="1757" y="1587"/>
                  </a:lnTo>
                  <a:lnTo>
                    <a:pt x="1842" y="1644"/>
                  </a:lnTo>
                  <a:lnTo>
                    <a:pt x="1871" y="1587"/>
                  </a:lnTo>
                  <a:lnTo>
                    <a:pt x="1928" y="1672"/>
                  </a:lnTo>
                  <a:lnTo>
                    <a:pt x="2069" y="1644"/>
                  </a:lnTo>
                  <a:lnTo>
                    <a:pt x="2126" y="1559"/>
                  </a:lnTo>
                  <a:lnTo>
                    <a:pt x="2183" y="1559"/>
                  </a:lnTo>
                  <a:lnTo>
                    <a:pt x="2183" y="1474"/>
                  </a:lnTo>
                  <a:lnTo>
                    <a:pt x="2154" y="1417"/>
                  </a:lnTo>
                  <a:lnTo>
                    <a:pt x="2183" y="1389"/>
                  </a:lnTo>
                  <a:lnTo>
                    <a:pt x="2268" y="1389"/>
                  </a:lnTo>
                  <a:lnTo>
                    <a:pt x="2324" y="1247"/>
                  </a:lnTo>
                  <a:lnTo>
                    <a:pt x="2239" y="1219"/>
                  </a:lnTo>
                  <a:lnTo>
                    <a:pt x="2154" y="1275"/>
                  </a:lnTo>
                  <a:lnTo>
                    <a:pt x="2098" y="1275"/>
                  </a:lnTo>
                  <a:lnTo>
                    <a:pt x="2013" y="1190"/>
                  </a:lnTo>
                  <a:lnTo>
                    <a:pt x="1956" y="1219"/>
                  </a:lnTo>
                  <a:lnTo>
                    <a:pt x="2013" y="1304"/>
                  </a:lnTo>
                  <a:lnTo>
                    <a:pt x="1956" y="1360"/>
                  </a:lnTo>
                  <a:lnTo>
                    <a:pt x="1899" y="1275"/>
                  </a:lnTo>
                  <a:lnTo>
                    <a:pt x="1701" y="1190"/>
                  </a:lnTo>
                  <a:lnTo>
                    <a:pt x="1701" y="1105"/>
                  </a:lnTo>
                  <a:lnTo>
                    <a:pt x="1474" y="850"/>
                  </a:lnTo>
                  <a:lnTo>
                    <a:pt x="1219" y="765"/>
                  </a:lnTo>
                  <a:lnTo>
                    <a:pt x="1190" y="567"/>
                  </a:lnTo>
                  <a:lnTo>
                    <a:pt x="1247" y="453"/>
                  </a:lnTo>
                  <a:lnTo>
                    <a:pt x="1219" y="368"/>
                  </a:lnTo>
                  <a:lnTo>
                    <a:pt x="1134" y="368"/>
                  </a:lnTo>
                  <a:lnTo>
                    <a:pt x="1134" y="255"/>
                  </a:lnTo>
                  <a:lnTo>
                    <a:pt x="1219" y="141"/>
                  </a:lnTo>
                  <a:lnTo>
                    <a:pt x="1275" y="113"/>
                  </a:lnTo>
                  <a:lnTo>
                    <a:pt x="1361" y="85"/>
                  </a:lnTo>
                  <a:lnTo>
                    <a:pt x="1247" y="0"/>
                  </a:lnTo>
                  <a:lnTo>
                    <a:pt x="1105" y="0"/>
                  </a:lnTo>
                  <a:lnTo>
                    <a:pt x="1049" y="85"/>
                  </a:lnTo>
                  <a:lnTo>
                    <a:pt x="992" y="28"/>
                  </a:lnTo>
                  <a:lnTo>
                    <a:pt x="737" y="56"/>
                  </a:lnTo>
                  <a:lnTo>
                    <a:pt x="708" y="113"/>
                  </a:lnTo>
                  <a:lnTo>
                    <a:pt x="623" y="113"/>
                  </a:lnTo>
                  <a:lnTo>
                    <a:pt x="453" y="311"/>
                  </a:lnTo>
                  <a:lnTo>
                    <a:pt x="510" y="53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4232956" y="1063625"/>
              <a:ext cx="2088696" cy="1864179"/>
            </a:xfrm>
            <a:custGeom>
              <a:avLst/>
              <a:gdLst>
                <a:gd name="T0" fmla="*/ 992 w 1842"/>
                <a:gd name="T1" fmla="*/ 1474 h 1644"/>
                <a:gd name="T2" fmla="*/ 1049 w 1842"/>
                <a:gd name="T3" fmla="*/ 1474 h 1644"/>
                <a:gd name="T4" fmla="*/ 1049 w 1842"/>
                <a:gd name="T5" fmla="*/ 1389 h 1644"/>
                <a:gd name="T6" fmla="*/ 1020 w 1842"/>
                <a:gd name="T7" fmla="*/ 1332 h 1644"/>
                <a:gd name="T8" fmla="*/ 1049 w 1842"/>
                <a:gd name="T9" fmla="*/ 1304 h 1644"/>
                <a:gd name="T10" fmla="*/ 1134 w 1842"/>
                <a:gd name="T11" fmla="*/ 1304 h 1644"/>
                <a:gd name="T12" fmla="*/ 1190 w 1842"/>
                <a:gd name="T13" fmla="*/ 1162 h 1644"/>
                <a:gd name="T14" fmla="*/ 1105 w 1842"/>
                <a:gd name="T15" fmla="*/ 1134 h 1644"/>
                <a:gd name="T16" fmla="*/ 1020 w 1842"/>
                <a:gd name="T17" fmla="*/ 1190 h 1644"/>
                <a:gd name="T18" fmla="*/ 964 w 1842"/>
                <a:gd name="T19" fmla="*/ 1190 h 1644"/>
                <a:gd name="T20" fmla="*/ 879 w 1842"/>
                <a:gd name="T21" fmla="*/ 1105 h 1644"/>
                <a:gd name="T22" fmla="*/ 822 w 1842"/>
                <a:gd name="T23" fmla="*/ 1134 h 1644"/>
                <a:gd name="T24" fmla="*/ 879 w 1842"/>
                <a:gd name="T25" fmla="*/ 1219 h 1644"/>
                <a:gd name="T26" fmla="*/ 822 w 1842"/>
                <a:gd name="T27" fmla="*/ 1275 h 1644"/>
                <a:gd name="T28" fmla="*/ 765 w 1842"/>
                <a:gd name="T29" fmla="*/ 1190 h 1644"/>
                <a:gd name="T30" fmla="*/ 567 w 1842"/>
                <a:gd name="T31" fmla="*/ 1105 h 1644"/>
                <a:gd name="T32" fmla="*/ 567 w 1842"/>
                <a:gd name="T33" fmla="*/ 1020 h 1644"/>
                <a:gd name="T34" fmla="*/ 340 w 1842"/>
                <a:gd name="T35" fmla="*/ 765 h 1644"/>
                <a:gd name="T36" fmla="*/ 85 w 1842"/>
                <a:gd name="T37" fmla="*/ 680 h 1644"/>
                <a:gd name="T38" fmla="*/ 56 w 1842"/>
                <a:gd name="T39" fmla="*/ 482 h 1644"/>
                <a:gd name="T40" fmla="*/ 113 w 1842"/>
                <a:gd name="T41" fmla="*/ 368 h 1644"/>
                <a:gd name="T42" fmla="*/ 85 w 1842"/>
                <a:gd name="T43" fmla="*/ 283 h 1644"/>
                <a:gd name="T44" fmla="*/ 0 w 1842"/>
                <a:gd name="T45" fmla="*/ 283 h 1644"/>
                <a:gd name="T46" fmla="*/ 0 w 1842"/>
                <a:gd name="T47" fmla="*/ 170 h 1644"/>
                <a:gd name="T48" fmla="*/ 85 w 1842"/>
                <a:gd name="T49" fmla="*/ 56 h 1644"/>
                <a:gd name="T50" fmla="*/ 227 w 1842"/>
                <a:gd name="T51" fmla="*/ 0 h 1644"/>
                <a:gd name="T52" fmla="*/ 595 w 1842"/>
                <a:gd name="T53" fmla="*/ 56 h 1644"/>
                <a:gd name="T54" fmla="*/ 708 w 1842"/>
                <a:gd name="T55" fmla="*/ 141 h 1644"/>
                <a:gd name="T56" fmla="*/ 935 w 1842"/>
                <a:gd name="T57" fmla="*/ 141 h 1644"/>
                <a:gd name="T58" fmla="*/ 1105 w 1842"/>
                <a:gd name="T59" fmla="*/ 312 h 1644"/>
                <a:gd name="T60" fmla="*/ 1162 w 1842"/>
                <a:gd name="T61" fmla="*/ 283 h 1644"/>
                <a:gd name="T62" fmla="*/ 1332 w 1842"/>
                <a:gd name="T63" fmla="*/ 510 h 1644"/>
                <a:gd name="T64" fmla="*/ 1502 w 1842"/>
                <a:gd name="T65" fmla="*/ 538 h 1644"/>
                <a:gd name="T66" fmla="*/ 1531 w 1842"/>
                <a:gd name="T67" fmla="*/ 680 h 1644"/>
                <a:gd name="T68" fmla="*/ 1502 w 1842"/>
                <a:gd name="T69" fmla="*/ 765 h 1644"/>
                <a:gd name="T70" fmla="*/ 1502 w 1842"/>
                <a:gd name="T71" fmla="*/ 822 h 1644"/>
                <a:gd name="T72" fmla="*/ 1616 w 1842"/>
                <a:gd name="T73" fmla="*/ 879 h 1644"/>
                <a:gd name="T74" fmla="*/ 1814 w 1842"/>
                <a:gd name="T75" fmla="*/ 850 h 1644"/>
                <a:gd name="T76" fmla="*/ 1814 w 1842"/>
                <a:gd name="T77" fmla="*/ 992 h 1644"/>
                <a:gd name="T78" fmla="*/ 1786 w 1842"/>
                <a:gd name="T79" fmla="*/ 992 h 1644"/>
                <a:gd name="T80" fmla="*/ 1757 w 1842"/>
                <a:gd name="T81" fmla="*/ 1049 h 1644"/>
                <a:gd name="T82" fmla="*/ 1786 w 1842"/>
                <a:gd name="T83" fmla="*/ 1162 h 1644"/>
                <a:gd name="T84" fmla="*/ 1757 w 1842"/>
                <a:gd name="T85" fmla="*/ 1219 h 1644"/>
                <a:gd name="T86" fmla="*/ 1842 w 1842"/>
                <a:gd name="T87" fmla="*/ 1275 h 1644"/>
                <a:gd name="T88" fmla="*/ 1786 w 1842"/>
                <a:gd name="T89" fmla="*/ 1332 h 1644"/>
                <a:gd name="T90" fmla="*/ 1757 w 1842"/>
                <a:gd name="T91" fmla="*/ 1417 h 1644"/>
                <a:gd name="T92" fmla="*/ 1672 w 1842"/>
                <a:gd name="T93" fmla="*/ 1474 h 1644"/>
                <a:gd name="T94" fmla="*/ 1531 w 1842"/>
                <a:gd name="T95" fmla="*/ 1417 h 1644"/>
                <a:gd name="T96" fmla="*/ 1502 w 1842"/>
                <a:gd name="T97" fmla="*/ 1417 h 1644"/>
                <a:gd name="T98" fmla="*/ 1389 w 1842"/>
                <a:gd name="T99" fmla="*/ 1389 h 1644"/>
                <a:gd name="T100" fmla="*/ 1304 w 1842"/>
                <a:gd name="T101" fmla="*/ 1417 h 1644"/>
                <a:gd name="T102" fmla="*/ 1304 w 1842"/>
                <a:gd name="T103" fmla="*/ 1502 h 1644"/>
                <a:gd name="T104" fmla="*/ 1247 w 1842"/>
                <a:gd name="T105" fmla="*/ 1531 h 1644"/>
                <a:gd name="T106" fmla="*/ 1219 w 1842"/>
                <a:gd name="T107" fmla="*/ 1474 h 1644"/>
                <a:gd name="T108" fmla="*/ 1162 w 1842"/>
                <a:gd name="T109" fmla="*/ 1502 h 1644"/>
                <a:gd name="T110" fmla="*/ 1162 w 1842"/>
                <a:gd name="T111" fmla="*/ 1559 h 1644"/>
                <a:gd name="T112" fmla="*/ 1077 w 1842"/>
                <a:gd name="T113" fmla="*/ 1644 h 1644"/>
                <a:gd name="T114" fmla="*/ 992 w 1842"/>
                <a:gd name="T115" fmla="*/ 1474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42" h="1644">
                  <a:moveTo>
                    <a:pt x="992" y="1474"/>
                  </a:moveTo>
                  <a:lnTo>
                    <a:pt x="1049" y="1474"/>
                  </a:lnTo>
                  <a:lnTo>
                    <a:pt x="1049" y="1389"/>
                  </a:lnTo>
                  <a:lnTo>
                    <a:pt x="1020" y="1332"/>
                  </a:lnTo>
                  <a:lnTo>
                    <a:pt x="1049" y="1304"/>
                  </a:lnTo>
                  <a:lnTo>
                    <a:pt x="1134" y="1304"/>
                  </a:lnTo>
                  <a:lnTo>
                    <a:pt x="1190" y="1162"/>
                  </a:lnTo>
                  <a:lnTo>
                    <a:pt x="1105" y="1134"/>
                  </a:lnTo>
                  <a:lnTo>
                    <a:pt x="1020" y="1190"/>
                  </a:lnTo>
                  <a:lnTo>
                    <a:pt x="964" y="1190"/>
                  </a:lnTo>
                  <a:lnTo>
                    <a:pt x="879" y="1105"/>
                  </a:lnTo>
                  <a:lnTo>
                    <a:pt x="822" y="1134"/>
                  </a:lnTo>
                  <a:lnTo>
                    <a:pt x="879" y="1219"/>
                  </a:lnTo>
                  <a:lnTo>
                    <a:pt x="822" y="1275"/>
                  </a:lnTo>
                  <a:lnTo>
                    <a:pt x="765" y="1190"/>
                  </a:lnTo>
                  <a:lnTo>
                    <a:pt x="567" y="1105"/>
                  </a:lnTo>
                  <a:lnTo>
                    <a:pt x="567" y="1020"/>
                  </a:lnTo>
                  <a:lnTo>
                    <a:pt x="340" y="765"/>
                  </a:lnTo>
                  <a:lnTo>
                    <a:pt x="85" y="680"/>
                  </a:lnTo>
                  <a:lnTo>
                    <a:pt x="56" y="482"/>
                  </a:lnTo>
                  <a:lnTo>
                    <a:pt x="113" y="368"/>
                  </a:lnTo>
                  <a:lnTo>
                    <a:pt x="85" y="283"/>
                  </a:lnTo>
                  <a:lnTo>
                    <a:pt x="0" y="283"/>
                  </a:lnTo>
                  <a:lnTo>
                    <a:pt x="0" y="170"/>
                  </a:lnTo>
                  <a:lnTo>
                    <a:pt x="85" y="56"/>
                  </a:lnTo>
                  <a:lnTo>
                    <a:pt x="227" y="0"/>
                  </a:lnTo>
                  <a:lnTo>
                    <a:pt x="595" y="56"/>
                  </a:lnTo>
                  <a:lnTo>
                    <a:pt x="708" y="141"/>
                  </a:lnTo>
                  <a:lnTo>
                    <a:pt x="935" y="141"/>
                  </a:lnTo>
                  <a:lnTo>
                    <a:pt x="1105" y="312"/>
                  </a:lnTo>
                  <a:lnTo>
                    <a:pt x="1162" y="283"/>
                  </a:lnTo>
                  <a:lnTo>
                    <a:pt x="1332" y="510"/>
                  </a:lnTo>
                  <a:lnTo>
                    <a:pt x="1502" y="538"/>
                  </a:lnTo>
                  <a:lnTo>
                    <a:pt x="1531" y="680"/>
                  </a:lnTo>
                  <a:lnTo>
                    <a:pt x="1502" y="765"/>
                  </a:lnTo>
                  <a:lnTo>
                    <a:pt x="1502" y="822"/>
                  </a:lnTo>
                  <a:lnTo>
                    <a:pt x="1616" y="879"/>
                  </a:lnTo>
                  <a:lnTo>
                    <a:pt x="1814" y="850"/>
                  </a:lnTo>
                  <a:lnTo>
                    <a:pt x="1814" y="992"/>
                  </a:lnTo>
                  <a:lnTo>
                    <a:pt x="1786" y="992"/>
                  </a:lnTo>
                  <a:lnTo>
                    <a:pt x="1757" y="1049"/>
                  </a:lnTo>
                  <a:lnTo>
                    <a:pt x="1786" y="1162"/>
                  </a:lnTo>
                  <a:lnTo>
                    <a:pt x="1757" y="1219"/>
                  </a:lnTo>
                  <a:lnTo>
                    <a:pt x="1842" y="1275"/>
                  </a:lnTo>
                  <a:lnTo>
                    <a:pt x="1786" y="1332"/>
                  </a:lnTo>
                  <a:lnTo>
                    <a:pt x="1757" y="1417"/>
                  </a:lnTo>
                  <a:lnTo>
                    <a:pt x="1672" y="1474"/>
                  </a:lnTo>
                  <a:lnTo>
                    <a:pt x="1531" y="1417"/>
                  </a:lnTo>
                  <a:lnTo>
                    <a:pt x="1502" y="1417"/>
                  </a:lnTo>
                  <a:lnTo>
                    <a:pt x="1389" y="1389"/>
                  </a:lnTo>
                  <a:lnTo>
                    <a:pt x="1304" y="1417"/>
                  </a:lnTo>
                  <a:lnTo>
                    <a:pt x="1304" y="1502"/>
                  </a:lnTo>
                  <a:lnTo>
                    <a:pt x="1247" y="1531"/>
                  </a:lnTo>
                  <a:lnTo>
                    <a:pt x="1219" y="1474"/>
                  </a:lnTo>
                  <a:lnTo>
                    <a:pt x="1162" y="1502"/>
                  </a:lnTo>
                  <a:lnTo>
                    <a:pt x="1162" y="1559"/>
                  </a:lnTo>
                  <a:lnTo>
                    <a:pt x="1077" y="1644"/>
                  </a:lnTo>
                  <a:lnTo>
                    <a:pt x="992" y="147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4168322" y="2638652"/>
              <a:ext cx="2217964" cy="1478643"/>
            </a:xfrm>
            <a:custGeom>
              <a:avLst/>
              <a:gdLst>
                <a:gd name="T0" fmla="*/ 85 w 1956"/>
                <a:gd name="T1" fmla="*/ 510 h 1304"/>
                <a:gd name="T2" fmla="*/ 255 w 1956"/>
                <a:gd name="T3" fmla="*/ 765 h 1304"/>
                <a:gd name="T4" fmla="*/ 425 w 1956"/>
                <a:gd name="T5" fmla="*/ 737 h 1304"/>
                <a:gd name="T6" fmla="*/ 397 w 1956"/>
                <a:gd name="T7" fmla="*/ 595 h 1304"/>
                <a:gd name="T8" fmla="*/ 482 w 1956"/>
                <a:gd name="T9" fmla="*/ 510 h 1304"/>
                <a:gd name="T10" fmla="*/ 482 w 1956"/>
                <a:gd name="T11" fmla="*/ 397 h 1304"/>
                <a:gd name="T12" fmla="*/ 624 w 1956"/>
                <a:gd name="T13" fmla="*/ 227 h 1304"/>
                <a:gd name="T14" fmla="*/ 624 w 1956"/>
                <a:gd name="T15" fmla="*/ 170 h 1304"/>
                <a:gd name="T16" fmla="*/ 765 w 1956"/>
                <a:gd name="T17" fmla="*/ 170 h 1304"/>
                <a:gd name="T18" fmla="*/ 851 w 1956"/>
                <a:gd name="T19" fmla="*/ 198 h 1304"/>
                <a:gd name="T20" fmla="*/ 1049 w 1956"/>
                <a:gd name="T21" fmla="*/ 85 h 1304"/>
                <a:gd name="T22" fmla="*/ 1219 w 1956"/>
                <a:gd name="T23" fmla="*/ 170 h 1304"/>
                <a:gd name="T24" fmla="*/ 1276 w 1956"/>
                <a:gd name="T25" fmla="*/ 85 h 1304"/>
                <a:gd name="T26" fmla="*/ 1361 w 1956"/>
                <a:gd name="T27" fmla="*/ 113 h 1304"/>
                <a:gd name="T28" fmla="*/ 1446 w 1956"/>
                <a:gd name="T29" fmla="*/ 0 h 1304"/>
                <a:gd name="T30" fmla="*/ 1588 w 1956"/>
                <a:gd name="T31" fmla="*/ 28 h 1304"/>
                <a:gd name="T32" fmla="*/ 1814 w 1956"/>
                <a:gd name="T33" fmla="*/ 28 h 1304"/>
                <a:gd name="T34" fmla="*/ 1843 w 1956"/>
                <a:gd name="T35" fmla="*/ 255 h 1304"/>
                <a:gd name="T36" fmla="*/ 1843 w 1956"/>
                <a:gd name="T37" fmla="*/ 680 h 1304"/>
                <a:gd name="T38" fmla="*/ 1956 w 1956"/>
                <a:gd name="T39" fmla="*/ 1105 h 1304"/>
                <a:gd name="T40" fmla="*/ 1786 w 1956"/>
                <a:gd name="T41" fmla="*/ 1077 h 1304"/>
                <a:gd name="T42" fmla="*/ 1758 w 1956"/>
                <a:gd name="T43" fmla="*/ 794 h 1304"/>
                <a:gd name="T44" fmla="*/ 1588 w 1956"/>
                <a:gd name="T45" fmla="*/ 794 h 1304"/>
                <a:gd name="T46" fmla="*/ 1474 w 1956"/>
                <a:gd name="T47" fmla="*/ 879 h 1304"/>
                <a:gd name="T48" fmla="*/ 1361 w 1956"/>
                <a:gd name="T49" fmla="*/ 1049 h 1304"/>
                <a:gd name="T50" fmla="*/ 1219 w 1956"/>
                <a:gd name="T51" fmla="*/ 1219 h 1304"/>
                <a:gd name="T52" fmla="*/ 1077 w 1956"/>
                <a:gd name="T53" fmla="*/ 1134 h 1304"/>
                <a:gd name="T54" fmla="*/ 879 w 1956"/>
                <a:gd name="T55" fmla="*/ 1105 h 1304"/>
                <a:gd name="T56" fmla="*/ 680 w 1956"/>
                <a:gd name="T57" fmla="*/ 1134 h 1304"/>
                <a:gd name="T58" fmla="*/ 652 w 1956"/>
                <a:gd name="T59" fmla="*/ 1247 h 1304"/>
                <a:gd name="T60" fmla="*/ 567 w 1956"/>
                <a:gd name="T61" fmla="*/ 1247 h 1304"/>
                <a:gd name="T62" fmla="*/ 454 w 1956"/>
                <a:gd name="T63" fmla="*/ 1162 h 1304"/>
                <a:gd name="T64" fmla="*/ 369 w 1956"/>
                <a:gd name="T65" fmla="*/ 935 h 1304"/>
                <a:gd name="T66" fmla="*/ 170 w 1956"/>
                <a:gd name="T67" fmla="*/ 822 h 1304"/>
                <a:gd name="T68" fmla="*/ 0 w 1956"/>
                <a:gd name="T69" fmla="*/ 538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56" h="1304">
                  <a:moveTo>
                    <a:pt x="0" y="538"/>
                  </a:moveTo>
                  <a:lnTo>
                    <a:pt x="85" y="510"/>
                  </a:lnTo>
                  <a:lnTo>
                    <a:pt x="227" y="709"/>
                  </a:lnTo>
                  <a:lnTo>
                    <a:pt x="255" y="765"/>
                  </a:lnTo>
                  <a:lnTo>
                    <a:pt x="369" y="794"/>
                  </a:lnTo>
                  <a:lnTo>
                    <a:pt x="425" y="737"/>
                  </a:lnTo>
                  <a:lnTo>
                    <a:pt x="397" y="709"/>
                  </a:lnTo>
                  <a:lnTo>
                    <a:pt x="397" y="595"/>
                  </a:lnTo>
                  <a:lnTo>
                    <a:pt x="482" y="595"/>
                  </a:lnTo>
                  <a:lnTo>
                    <a:pt x="482" y="510"/>
                  </a:lnTo>
                  <a:lnTo>
                    <a:pt x="595" y="482"/>
                  </a:lnTo>
                  <a:lnTo>
                    <a:pt x="482" y="397"/>
                  </a:lnTo>
                  <a:lnTo>
                    <a:pt x="680" y="283"/>
                  </a:lnTo>
                  <a:lnTo>
                    <a:pt x="624" y="227"/>
                  </a:lnTo>
                  <a:lnTo>
                    <a:pt x="680" y="198"/>
                  </a:lnTo>
                  <a:lnTo>
                    <a:pt x="624" y="170"/>
                  </a:lnTo>
                  <a:lnTo>
                    <a:pt x="680" y="113"/>
                  </a:lnTo>
                  <a:lnTo>
                    <a:pt x="765" y="170"/>
                  </a:lnTo>
                  <a:lnTo>
                    <a:pt x="794" y="113"/>
                  </a:lnTo>
                  <a:lnTo>
                    <a:pt x="851" y="198"/>
                  </a:lnTo>
                  <a:lnTo>
                    <a:pt x="992" y="170"/>
                  </a:lnTo>
                  <a:lnTo>
                    <a:pt x="1049" y="85"/>
                  </a:lnTo>
                  <a:lnTo>
                    <a:pt x="1134" y="255"/>
                  </a:lnTo>
                  <a:lnTo>
                    <a:pt x="1219" y="170"/>
                  </a:lnTo>
                  <a:lnTo>
                    <a:pt x="1219" y="113"/>
                  </a:lnTo>
                  <a:lnTo>
                    <a:pt x="1276" y="85"/>
                  </a:lnTo>
                  <a:lnTo>
                    <a:pt x="1304" y="142"/>
                  </a:lnTo>
                  <a:lnTo>
                    <a:pt x="1361" y="113"/>
                  </a:lnTo>
                  <a:lnTo>
                    <a:pt x="1361" y="28"/>
                  </a:lnTo>
                  <a:lnTo>
                    <a:pt x="1446" y="0"/>
                  </a:lnTo>
                  <a:lnTo>
                    <a:pt x="1559" y="28"/>
                  </a:lnTo>
                  <a:lnTo>
                    <a:pt x="1588" y="28"/>
                  </a:lnTo>
                  <a:lnTo>
                    <a:pt x="1729" y="85"/>
                  </a:lnTo>
                  <a:lnTo>
                    <a:pt x="1814" y="28"/>
                  </a:lnTo>
                  <a:lnTo>
                    <a:pt x="1956" y="113"/>
                  </a:lnTo>
                  <a:lnTo>
                    <a:pt x="1843" y="255"/>
                  </a:lnTo>
                  <a:lnTo>
                    <a:pt x="1899" y="510"/>
                  </a:lnTo>
                  <a:lnTo>
                    <a:pt x="1843" y="680"/>
                  </a:lnTo>
                  <a:lnTo>
                    <a:pt x="1956" y="850"/>
                  </a:lnTo>
                  <a:lnTo>
                    <a:pt x="1956" y="1105"/>
                  </a:lnTo>
                  <a:lnTo>
                    <a:pt x="1871" y="1162"/>
                  </a:lnTo>
                  <a:lnTo>
                    <a:pt x="1786" y="1077"/>
                  </a:lnTo>
                  <a:lnTo>
                    <a:pt x="1729" y="964"/>
                  </a:lnTo>
                  <a:lnTo>
                    <a:pt x="1758" y="794"/>
                  </a:lnTo>
                  <a:lnTo>
                    <a:pt x="1701" y="737"/>
                  </a:lnTo>
                  <a:lnTo>
                    <a:pt x="1588" y="794"/>
                  </a:lnTo>
                  <a:lnTo>
                    <a:pt x="1531" y="935"/>
                  </a:lnTo>
                  <a:lnTo>
                    <a:pt x="1474" y="879"/>
                  </a:lnTo>
                  <a:lnTo>
                    <a:pt x="1418" y="879"/>
                  </a:lnTo>
                  <a:lnTo>
                    <a:pt x="1361" y="1049"/>
                  </a:lnTo>
                  <a:lnTo>
                    <a:pt x="1304" y="1049"/>
                  </a:lnTo>
                  <a:lnTo>
                    <a:pt x="1219" y="1219"/>
                  </a:lnTo>
                  <a:lnTo>
                    <a:pt x="1106" y="1191"/>
                  </a:lnTo>
                  <a:lnTo>
                    <a:pt x="1077" y="1134"/>
                  </a:lnTo>
                  <a:lnTo>
                    <a:pt x="907" y="1077"/>
                  </a:lnTo>
                  <a:lnTo>
                    <a:pt x="879" y="1105"/>
                  </a:lnTo>
                  <a:lnTo>
                    <a:pt x="907" y="1162"/>
                  </a:lnTo>
                  <a:lnTo>
                    <a:pt x="680" y="1134"/>
                  </a:lnTo>
                  <a:lnTo>
                    <a:pt x="709" y="1247"/>
                  </a:lnTo>
                  <a:lnTo>
                    <a:pt x="652" y="1247"/>
                  </a:lnTo>
                  <a:lnTo>
                    <a:pt x="652" y="1304"/>
                  </a:lnTo>
                  <a:lnTo>
                    <a:pt x="567" y="1247"/>
                  </a:lnTo>
                  <a:lnTo>
                    <a:pt x="539" y="1191"/>
                  </a:lnTo>
                  <a:lnTo>
                    <a:pt x="454" y="1162"/>
                  </a:lnTo>
                  <a:lnTo>
                    <a:pt x="397" y="1049"/>
                  </a:lnTo>
                  <a:lnTo>
                    <a:pt x="369" y="935"/>
                  </a:lnTo>
                  <a:lnTo>
                    <a:pt x="284" y="935"/>
                  </a:lnTo>
                  <a:lnTo>
                    <a:pt x="170" y="822"/>
                  </a:lnTo>
                  <a:lnTo>
                    <a:pt x="85" y="765"/>
                  </a:lnTo>
                  <a:lnTo>
                    <a:pt x="0" y="53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3010581" y="4438196"/>
              <a:ext cx="1736045" cy="2089830"/>
            </a:xfrm>
            <a:custGeom>
              <a:avLst/>
              <a:gdLst>
                <a:gd name="T0" fmla="*/ 29 w 1531"/>
                <a:gd name="T1" fmla="*/ 681 h 1843"/>
                <a:gd name="T2" fmla="*/ 142 w 1531"/>
                <a:gd name="T3" fmla="*/ 624 h 1843"/>
                <a:gd name="T4" fmla="*/ 227 w 1531"/>
                <a:gd name="T5" fmla="*/ 624 h 1843"/>
                <a:gd name="T6" fmla="*/ 312 w 1531"/>
                <a:gd name="T7" fmla="*/ 596 h 1843"/>
                <a:gd name="T8" fmla="*/ 227 w 1531"/>
                <a:gd name="T9" fmla="*/ 312 h 1843"/>
                <a:gd name="T10" fmla="*/ 369 w 1531"/>
                <a:gd name="T11" fmla="*/ 114 h 1843"/>
                <a:gd name="T12" fmla="*/ 511 w 1531"/>
                <a:gd name="T13" fmla="*/ 114 h 1843"/>
                <a:gd name="T14" fmla="*/ 652 w 1531"/>
                <a:gd name="T15" fmla="*/ 0 h 1843"/>
                <a:gd name="T16" fmla="*/ 879 w 1531"/>
                <a:gd name="T17" fmla="*/ 0 h 1843"/>
                <a:gd name="T18" fmla="*/ 1219 w 1531"/>
                <a:gd name="T19" fmla="*/ 369 h 1843"/>
                <a:gd name="T20" fmla="*/ 1191 w 1531"/>
                <a:gd name="T21" fmla="*/ 596 h 1843"/>
                <a:gd name="T22" fmla="*/ 1276 w 1531"/>
                <a:gd name="T23" fmla="*/ 823 h 1843"/>
                <a:gd name="T24" fmla="*/ 1390 w 1531"/>
                <a:gd name="T25" fmla="*/ 851 h 1843"/>
                <a:gd name="T26" fmla="*/ 1475 w 1531"/>
                <a:gd name="T27" fmla="*/ 1163 h 1843"/>
                <a:gd name="T28" fmla="*/ 1503 w 1531"/>
                <a:gd name="T29" fmla="*/ 1333 h 1843"/>
                <a:gd name="T30" fmla="*/ 1531 w 1531"/>
                <a:gd name="T31" fmla="*/ 1475 h 1843"/>
                <a:gd name="T32" fmla="*/ 1446 w 1531"/>
                <a:gd name="T33" fmla="*/ 1588 h 1843"/>
                <a:gd name="T34" fmla="*/ 1248 w 1531"/>
                <a:gd name="T35" fmla="*/ 1616 h 1843"/>
                <a:gd name="T36" fmla="*/ 1248 w 1531"/>
                <a:gd name="T37" fmla="*/ 1786 h 1843"/>
                <a:gd name="T38" fmla="*/ 1078 w 1531"/>
                <a:gd name="T39" fmla="*/ 1701 h 1843"/>
                <a:gd name="T40" fmla="*/ 879 w 1531"/>
                <a:gd name="T41" fmla="*/ 1730 h 1843"/>
                <a:gd name="T42" fmla="*/ 709 w 1531"/>
                <a:gd name="T43" fmla="*/ 1843 h 1843"/>
                <a:gd name="T44" fmla="*/ 567 w 1531"/>
                <a:gd name="T45" fmla="*/ 1701 h 1843"/>
                <a:gd name="T46" fmla="*/ 511 w 1531"/>
                <a:gd name="T47" fmla="*/ 1560 h 1843"/>
                <a:gd name="T48" fmla="*/ 454 w 1531"/>
                <a:gd name="T49" fmla="*/ 1531 h 1843"/>
                <a:gd name="T50" fmla="*/ 511 w 1531"/>
                <a:gd name="T51" fmla="*/ 1418 h 1843"/>
                <a:gd name="T52" fmla="*/ 426 w 1531"/>
                <a:gd name="T53" fmla="*/ 1276 h 1843"/>
                <a:gd name="T54" fmla="*/ 369 w 1531"/>
                <a:gd name="T55" fmla="*/ 1163 h 1843"/>
                <a:gd name="T56" fmla="*/ 312 w 1531"/>
                <a:gd name="T57" fmla="*/ 1078 h 1843"/>
                <a:gd name="T58" fmla="*/ 369 w 1531"/>
                <a:gd name="T59" fmla="*/ 964 h 1843"/>
                <a:gd name="T60" fmla="*/ 256 w 1531"/>
                <a:gd name="T61" fmla="*/ 936 h 1843"/>
                <a:gd name="T62" fmla="*/ 114 w 1531"/>
                <a:gd name="T63" fmla="*/ 908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31" h="1843">
                  <a:moveTo>
                    <a:pt x="0" y="766"/>
                  </a:moveTo>
                  <a:lnTo>
                    <a:pt x="29" y="681"/>
                  </a:lnTo>
                  <a:lnTo>
                    <a:pt x="199" y="709"/>
                  </a:lnTo>
                  <a:lnTo>
                    <a:pt x="142" y="624"/>
                  </a:lnTo>
                  <a:lnTo>
                    <a:pt x="199" y="624"/>
                  </a:lnTo>
                  <a:lnTo>
                    <a:pt x="227" y="624"/>
                  </a:lnTo>
                  <a:lnTo>
                    <a:pt x="256" y="567"/>
                  </a:lnTo>
                  <a:lnTo>
                    <a:pt x="312" y="596"/>
                  </a:lnTo>
                  <a:lnTo>
                    <a:pt x="284" y="454"/>
                  </a:lnTo>
                  <a:lnTo>
                    <a:pt x="227" y="312"/>
                  </a:lnTo>
                  <a:lnTo>
                    <a:pt x="256" y="142"/>
                  </a:lnTo>
                  <a:lnTo>
                    <a:pt x="369" y="114"/>
                  </a:lnTo>
                  <a:lnTo>
                    <a:pt x="397" y="57"/>
                  </a:lnTo>
                  <a:lnTo>
                    <a:pt x="511" y="114"/>
                  </a:lnTo>
                  <a:lnTo>
                    <a:pt x="567" y="57"/>
                  </a:lnTo>
                  <a:lnTo>
                    <a:pt x="652" y="0"/>
                  </a:lnTo>
                  <a:lnTo>
                    <a:pt x="794" y="29"/>
                  </a:lnTo>
                  <a:lnTo>
                    <a:pt x="879" y="0"/>
                  </a:lnTo>
                  <a:lnTo>
                    <a:pt x="936" y="29"/>
                  </a:lnTo>
                  <a:lnTo>
                    <a:pt x="1219" y="369"/>
                  </a:lnTo>
                  <a:lnTo>
                    <a:pt x="1191" y="454"/>
                  </a:lnTo>
                  <a:lnTo>
                    <a:pt x="1191" y="596"/>
                  </a:lnTo>
                  <a:lnTo>
                    <a:pt x="1276" y="794"/>
                  </a:lnTo>
                  <a:lnTo>
                    <a:pt x="1276" y="823"/>
                  </a:lnTo>
                  <a:lnTo>
                    <a:pt x="1418" y="823"/>
                  </a:lnTo>
                  <a:lnTo>
                    <a:pt x="1390" y="851"/>
                  </a:lnTo>
                  <a:lnTo>
                    <a:pt x="1418" y="879"/>
                  </a:lnTo>
                  <a:lnTo>
                    <a:pt x="1475" y="1163"/>
                  </a:lnTo>
                  <a:lnTo>
                    <a:pt x="1446" y="1191"/>
                  </a:lnTo>
                  <a:lnTo>
                    <a:pt x="1503" y="1333"/>
                  </a:lnTo>
                  <a:lnTo>
                    <a:pt x="1503" y="1390"/>
                  </a:lnTo>
                  <a:lnTo>
                    <a:pt x="1531" y="1475"/>
                  </a:lnTo>
                  <a:lnTo>
                    <a:pt x="1503" y="1588"/>
                  </a:lnTo>
                  <a:lnTo>
                    <a:pt x="1446" y="1588"/>
                  </a:lnTo>
                  <a:lnTo>
                    <a:pt x="1333" y="1560"/>
                  </a:lnTo>
                  <a:lnTo>
                    <a:pt x="1248" y="1616"/>
                  </a:lnTo>
                  <a:lnTo>
                    <a:pt x="1276" y="1673"/>
                  </a:lnTo>
                  <a:lnTo>
                    <a:pt x="1248" y="1786"/>
                  </a:lnTo>
                  <a:lnTo>
                    <a:pt x="1134" y="1673"/>
                  </a:lnTo>
                  <a:lnTo>
                    <a:pt x="1078" y="1701"/>
                  </a:lnTo>
                  <a:lnTo>
                    <a:pt x="936" y="1645"/>
                  </a:lnTo>
                  <a:lnTo>
                    <a:pt x="879" y="1730"/>
                  </a:lnTo>
                  <a:lnTo>
                    <a:pt x="879" y="1786"/>
                  </a:lnTo>
                  <a:lnTo>
                    <a:pt x="709" y="1843"/>
                  </a:lnTo>
                  <a:lnTo>
                    <a:pt x="738" y="1786"/>
                  </a:lnTo>
                  <a:lnTo>
                    <a:pt x="567" y="1701"/>
                  </a:lnTo>
                  <a:lnTo>
                    <a:pt x="567" y="1616"/>
                  </a:lnTo>
                  <a:lnTo>
                    <a:pt x="511" y="1560"/>
                  </a:lnTo>
                  <a:lnTo>
                    <a:pt x="511" y="1475"/>
                  </a:lnTo>
                  <a:lnTo>
                    <a:pt x="454" y="1531"/>
                  </a:lnTo>
                  <a:lnTo>
                    <a:pt x="426" y="1446"/>
                  </a:lnTo>
                  <a:lnTo>
                    <a:pt x="511" y="1418"/>
                  </a:lnTo>
                  <a:lnTo>
                    <a:pt x="511" y="1333"/>
                  </a:lnTo>
                  <a:lnTo>
                    <a:pt x="426" y="1276"/>
                  </a:lnTo>
                  <a:lnTo>
                    <a:pt x="511" y="1163"/>
                  </a:lnTo>
                  <a:lnTo>
                    <a:pt x="369" y="1163"/>
                  </a:lnTo>
                  <a:lnTo>
                    <a:pt x="341" y="1106"/>
                  </a:lnTo>
                  <a:lnTo>
                    <a:pt x="312" y="1078"/>
                  </a:lnTo>
                  <a:lnTo>
                    <a:pt x="312" y="1021"/>
                  </a:lnTo>
                  <a:lnTo>
                    <a:pt x="369" y="964"/>
                  </a:lnTo>
                  <a:lnTo>
                    <a:pt x="312" y="908"/>
                  </a:lnTo>
                  <a:lnTo>
                    <a:pt x="256" y="936"/>
                  </a:lnTo>
                  <a:lnTo>
                    <a:pt x="171" y="879"/>
                  </a:lnTo>
                  <a:lnTo>
                    <a:pt x="114" y="908"/>
                  </a:lnTo>
                  <a:lnTo>
                    <a:pt x="0" y="76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4361090" y="4824866"/>
              <a:ext cx="835705" cy="771071"/>
            </a:xfrm>
            <a:custGeom>
              <a:avLst/>
              <a:gdLst>
                <a:gd name="T0" fmla="*/ 227 w 737"/>
                <a:gd name="T1" fmla="*/ 538 h 680"/>
                <a:gd name="T2" fmla="*/ 199 w 737"/>
                <a:gd name="T3" fmla="*/ 510 h 680"/>
                <a:gd name="T4" fmla="*/ 227 w 737"/>
                <a:gd name="T5" fmla="*/ 482 h 680"/>
                <a:gd name="T6" fmla="*/ 85 w 737"/>
                <a:gd name="T7" fmla="*/ 482 h 680"/>
                <a:gd name="T8" fmla="*/ 85 w 737"/>
                <a:gd name="T9" fmla="*/ 453 h 680"/>
                <a:gd name="T10" fmla="*/ 0 w 737"/>
                <a:gd name="T11" fmla="*/ 255 h 680"/>
                <a:gd name="T12" fmla="*/ 114 w 737"/>
                <a:gd name="T13" fmla="*/ 226 h 680"/>
                <a:gd name="T14" fmla="*/ 85 w 737"/>
                <a:gd name="T15" fmla="*/ 113 h 680"/>
                <a:gd name="T16" fmla="*/ 170 w 737"/>
                <a:gd name="T17" fmla="*/ 28 h 680"/>
                <a:gd name="T18" fmla="*/ 255 w 737"/>
                <a:gd name="T19" fmla="*/ 85 h 680"/>
                <a:gd name="T20" fmla="*/ 340 w 737"/>
                <a:gd name="T21" fmla="*/ 113 h 680"/>
                <a:gd name="T22" fmla="*/ 425 w 737"/>
                <a:gd name="T23" fmla="*/ 0 h 680"/>
                <a:gd name="T24" fmla="*/ 510 w 737"/>
                <a:gd name="T25" fmla="*/ 85 h 680"/>
                <a:gd name="T26" fmla="*/ 595 w 737"/>
                <a:gd name="T27" fmla="*/ 113 h 680"/>
                <a:gd name="T28" fmla="*/ 652 w 737"/>
                <a:gd name="T29" fmla="*/ 226 h 680"/>
                <a:gd name="T30" fmla="*/ 595 w 737"/>
                <a:gd name="T31" fmla="*/ 311 h 680"/>
                <a:gd name="T32" fmla="*/ 624 w 737"/>
                <a:gd name="T33" fmla="*/ 396 h 680"/>
                <a:gd name="T34" fmla="*/ 709 w 737"/>
                <a:gd name="T35" fmla="*/ 396 h 680"/>
                <a:gd name="T36" fmla="*/ 737 w 737"/>
                <a:gd name="T37" fmla="*/ 510 h 680"/>
                <a:gd name="T38" fmla="*/ 681 w 737"/>
                <a:gd name="T39" fmla="*/ 482 h 680"/>
                <a:gd name="T40" fmla="*/ 652 w 737"/>
                <a:gd name="T41" fmla="*/ 425 h 680"/>
                <a:gd name="T42" fmla="*/ 624 w 737"/>
                <a:gd name="T43" fmla="*/ 453 h 680"/>
                <a:gd name="T44" fmla="*/ 624 w 737"/>
                <a:gd name="T45" fmla="*/ 510 h 680"/>
                <a:gd name="T46" fmla="*/ 482 w 737"/>
                <a:gd name="T47" fmla="*/ 482 h 680"/>
                <a:gd name="T48" fmla="*/ 539 w 737"/>
                <a:gd name="T49" fmla="*/ 623 h 680"/>
                <a:gd name="T50" fmla="*/ 539 w 737"/>
                <a:gd name="T51" fmla="*/ 680 h 680"/>
                <a:gd name="T52" fmla="*/ 482 w 737"/>
                <a:gd name="T53" fmla="*/ 652 h 680"/>
                <a:gd name="T54" fmla="*/ 340 w 737"/>
                <a:gd name="T55" fmla="*/ 680 h 680"/>
                <a:gd name="T56" fmla="*/ 255 w 737"/>
                <a:gd name="T57" fmla="*/ 510 h 680"/>
                <a:gd name="T58" fmla="*/ 227 w 737"/>
                <a:gd name="T59" fmla="*/ 53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7" h="680">
                  <a:moveTo>
                    <a:pt x="227" y="538"/>
                  </a:moveTo>
                  <a:lnTo>
                    <a:pt x="199" y="510"/>
                  </a:lnTo>
                  <a:lnTo>
                    <a:pt x="227" y="482"/>
                  </a:lnTo>
                  <a:lnTo>
                    <a:pt x="85" y="482"/>
                  </a:lnTo>
                  <a:lnTo>
                    <a:pt x="85" y="453"/>
                  </a:lnTo>
                  <a:lnTo>
                    <a:pt x="0" y="255"/>
                  </a:lnTo>
                  <a:lnTo>
                    <a:pt x="114" y="226"/>
                  </a:lnTo>
                  <a:lnTo>
                    <a:pt x="85" y="113"/>
                  </a:lnTo>
                  <a:lnTo>
                    <a:pt x="170" y="28"/>
                  </a:lnTo>
                  <a:lnTo>
                    <a:pt x="255" y="85"/>
                  </a:lnTo>
                  <a:lnTo>
                    <a:pt x="340" y="113"/>
                  </a:lnTo>
                  <a:lnTo>
                    <a:pt x="425" y="0"/>
                  </a:lnTo>
                  <a:lnTo>
                    <a:pt x="510" y="85"/>
                  </a:lnTo>
                  <a:lnTo>
                    <a:pt x="595" y="113"/>
                  </a:lnTo>
                  <a:lnTo>
                    <a:pt x="652" y="226"/>
                  </a:lnTo>
                  <a:lnTo>
                    <a:pt x="595" y="311"/>
                  </a:lnTo>
                  <a:lnTo>
                    <a:pt x="624" y="396"/>
                  </a:lnTo>
                  <a:lnTo>
                    <a:pt x="709" y="396"/>
                  </a:lnTo>
                  <a:lnTo>
                    <a:pt x="737" y="510"/>
                  </a:lnTo>
                  <a:lnTo>
                    <a:pt x="681" y="482"/>
                  </a:lnTo>
                  <a:lnTo>
                    <a:pt x="652" y="425"/>
                  </a:lnTo>
                  <a:lnTo>
                    <a:pt x="624" y="453"/>
                  </a:lnTo>
                  <a:lnTo>
                    <a:pt x="624" y="510"/>
                  </a:lnTo>
                  <a:lnTo>
                    <a:pt x="482" y="482"/>
                  </a:lnTo>
                  <a:lnTo>
                    <a:pt x="539" y="623"/>
                  </a:lnTo>
                  <a:lnTo>
                    <a:pt x="539" y="680"/>
                  </a:lnTo>
                  <a:lnTo>
                    <a:pt x="482" y="652"/>
                  </a:lnTo>
                  <a:lnTo>
                    <a:pt x="340" y="680"/>
                  </a:lnTo>
                  <a:lnTo>
                    <a:pt x="255" y="510"/>
                  </a:lnTo>
                  <a:lnTo>
                    <a:pt x="227" y="53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2914197" y="2992437"/>
              <a:ext cx="1382259" cy="1478643"/>
            </a:xfrm>
            <a:custGeom>
              <a:avLst/>
              <a:gdLst>
                <a:gd name="T0" fmla="*/ 1021 w 1219"/>
                <a:gd name="T1" fmla="*/ 1304 h 1304"/>
                <a:gd name="T2" fmla="*/ 964 w 1219"/>
                <a:gd name="T3" fmla="*/ 1275 h 1304"/>
                <a:gd name="T4" fmla="*/ 879 w 1219"/>
                <a:gd name="T5" fmla="*/ 1304 h 1304"/>
                <a:gd name="T6" fmla="*/ 737 w 1219"/>
                <a:gd name="T7" fmla="*/ 1275 h 1304"/>
                <a:gd name="T8" fmla="*/ 369 w 1219"/>
                <a:gd name="T9" fmla="*/ 1134 h 1304"/>
                <a:gd name="T10" fmla="*/ 171 w 1219"/>
                <a:gd name="T11" fmla="*/ 964 h 1304"/>
                <a:gd name="T12" fmla="*/ 57 w 1219"/>
                <a:gd name="T13" fmla="*/ 964 h 1304"/>
                <a:gd name="T14" fmla="*/ 0 w 1219"/>
                <a:gd name="T15" fmla="*/ 708 h 1304"/>
                <a:gd name="T16" fmla="*/ 0 w 1219"/>
                <a:gd name="T17" fmla="*/ 510 h 1304"/>
                <a:gd name="T18" fmla="*/ 284 w 1219"/>
                <a:gd name="T19" fmla="*/ 368 h 1304"/>
                <a:gd name="T20" fmla="*/ 284 w 1219"/>
                <a:gd name="T21" fmla="*/ 28 h 1304"/>
                <a:gd name="T22" fmla="*/ 341 w 1219"/>
                <a:gd name="T23" fmla="*/ 0 h 1304"/>
                <a:gd name="T24" fmla="*/ 397 w 1219"/>
                <a:gd name="T25" fmla="*/ 141 h 1304"/>
                <a:gd name="T26" fmla="*/ 454 w 1219"/>
                <a:gd name="T27" fmla="*/ 141 h 1304"/>
                <a:gd name="T28" fmla="*/ 454 w 1219"/>
                <a:gd name="T29" fmla="*/ 255 h 1304"/>
                <a:gd name="T30" fmla="*/ 596 w 1219"/>
                <a:gd name="T31" fmla="*/ 368 h 1304"/>
                <a:gd name="T32" fmla="*/ 596 w 1219"/>
                <a:gd name="T33" fmla="*/ 453 h 1304"/>
                <a:gd name="T34" fmla="*/ 709 w 1219"/>
                <a:gd name="T35" fmla="*/ 453 h 1304"/>
                <a:gd name="T36" fmla="*/ 709 w 1219"/>
                <a:gd name="T37" fmla="*/ 538 h 1304"/>
                <a:gd name="T38" fmla="*/ 766 w 1219"/>
                <a:gd name="T39" fmla="*/ 595 h 1304"/>
                <a:gd name="T40" fmla="*/ 766 w 1219"/>
                <a:gd name="T41" fmla="*/ 652 h 1304"/>
                <a:gd name="T42" fmla="*/ 851 w 1219"/>
                <a:gd name="T43" fmla="*/ 708 h 1304"/>
                <a:gd name="T44" fmla="*/ 851 w 1219"/>
                <a:gd name="T45" fmla="*/ 765 h 1304"/>
                <a:gd name="T46" fmla="*/ 823 w 1219"/>
                <a:gd name="T47" fmla="*/ 793 h 1304"/>
                <a:gd name="T48" fmla="*/ 794 w 1219"/>
                <a:gd name="T49" fmla="*/ 850 h 1304"/>
                <a:gd name="T50" fmla="*/ 851 w 1219"/>
                <a:gd name="T51" fmla="*/ 907 h 1304"/>
                <a:gd name="T52" fmla="*/ 908 w 1219"/>
                <a:gd name="T53" fmla="*/ 935 h 1304"/>
                <a:gd name="T54" fmla="*/ 908 w 1219"/>
                <a:gd name="T55" fmla="*/ 964 h 1304"/>
                <a:gd name="T56" fmla="*/ 964 w 1219"/>
                <a:gd name="T57" fmla="*/ 964 h 1304"/>
                <a:gd name="T58" fmla="*/ 993 w 1219"/>
                <a:gd name="T59" fmla="*/ 1077 h 1304"/>
                <a:gd name="T60" fmla="*/ 1049 w 1219"/>
                <a:gd name="T61" fmla="*/ 1105 h 1304"/>
                <a:gd name="T62" fmla="*/ 1049 w 1219"/>
                <a:gd name="T63" fmla="*/ 1190 h 1304"/>
                <a:gd name="T64" fmla="*/ 1163 w 1219"/>
                <a:gd name="T65" fmla="*/ 1247 h 1304"/>
                <a:gd name="T66" fmla="*/ 1219 w 1219"/>
                <a:gd name="T67" fmla="*/ 1247 h 1304"/>
                <a:gd name="T68" fmla="*/ 1163 w 1219"/>
                <a:gd name="T69" fmla="*/ 1304 h 1304"/>
                <a:gd name="T70" fmla="*/ 1021 w 1219"/>
                <a:gd name="T71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19" h="1304">
                  <a:moveTo>
                    <a:pt x="1021" y="1304"/>
                  </a:moveTo>
                  <a:lnTo>
                    <a:pt x="964" y="1275"/>
                  </a:lnTo>
                  <a:lnTo>
                    <a:pt x="879" y="1304"/>
                  </a:lnTo>
                  <a:lnTo>
                    <a:pt x="737" y="1275"/>
                  </a:lnTo>
                  <a:lnTo>
                    <a:pt x="369" y="1134"/>
                  </a:lnTo>
                  <a:lnTo>
                    <a:pt x="171" y="964"/>
                  </a:lnTo>
                  <a:lnTo>
                    <a:pt x="57" y="964"/>
                  </a:lnTo>
                  <a:lnTo>
                    <a:pt x="0" y="708"/>
                  </a:lnTo>
                  <a:lnTo>
                    <a:pt x="0" y="510"/>
                  </a:lnTo>
                  <a:lnTo>
                    <a:pt x="284" y="368"/>
                  </a:lnTo>
                  <a:lnTo>
                    <a:pt x="284" y="28"/>
                  </a:lnTo>
                  <a:lnTo>
                    <a:pt x="341" y="0"/>
                  </a:lnTo>
                  <a:lnTo>
                    <a:pt x="397" y="141"/>
                  </a:lnTo>
                  <a:lnTo>
                    <a:pt x="454" y="141"/>
                  </a:lnTo>
                  <a:lnTo>
                    <a:pt x="454" y="255"/>
                  </a:lnTo>
                  <a:lnTo>
                    <a:pt x="596" y="368"/>
                  </a:lnTo>
                  <a:lnTo>
                    <a:pt x="596" y="453"/>
                  </a:lnTo>
                  <a:lnTo>
                    <a:pt x="709" y="453"/>
                  </a:lnTo>
                  <a:lnTo>
                    <a:pt x="709" y="538"/>
                  </a:lnTo>
                  <a:lnTo>
                    <a:pt x="766" y="595"/>
                  </a:lnTo>
                  <a:lnTo>
                    <a:pt x="766" y="652"/>
                  </a:lnTo>
                  <a:lnTo>
                    <a:pt x="851" y="708"/>
                  </a:lnTo>
                  <a:lnTo>
                    <a:pt x="851" y="765"/>
                  </a:lnTo>
                  <a:lnTo>
                    <a:pt x="823" y="793"/>
                  </a:lnTo>
                  <a:lnTo>
                    <a:pt x="794" y="850"/>
                  </a:lnTo>
                  <a:lnTo>
                    <a:pt x="851" y="907"/>
                  </a:lnTo>
                  <a:lnTo>
                    <a:pt x="908" y="935"/>
                  </a:lnTo>
                  <a:lnTo>
                    <a:pt x="908" y="964"/>
                  </a:lnTo>
                  <a:lnTo>
                    <a:pt x="964" y="964"/>
                  </a:lnTo>
                  <a:lnTo>
                    <a:pt x="993" y="1077"/>
                  </a:lnTo>
                  <a:lnTo>
                    <a:pt x="1049" y="1105"/>
                  </a:lnTo>
                  <a:lnTo>
                    <a:pt x="1049" y="1190"/>
                  </a:lnTo>
                  <a:lnTo>
                    <a:pt x="1163" y="1247"/>
                  </a:lnTo>
                  <a:lnTo>
                    <a:pt x="1219" y="1247"/>
                  </a:lnTo>
                  <a:lnTo>
                    <a:pt x="1163" y="1304"/>
                  </a:lnTo>
                  <a:lnTo>
                    <a:pt x="1021" y="130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3300867" y="2831420"/>
              <a:ext cx="1317625" cy="1575027"/>
            </a:xfrm>
            <a:custGeom>
              <a:avLst/>
              <a:gdLst>
                <a:gd name="T0" fmla="*/ 878 w 1162"/>
                <a:gd name="T1" fmla="*/ 1389 h 1389"/>
                <a:gd name="T2" fmla="*/ 822 w 1162"/>
                <a:gd name="T3" fmla="*/ 1389 h 1389"/>
                <a:gd name="T4" fmla="*/ 708 w 1162"/>
                <a:gd name="T5" fmla="*/ 1332 h 1389"/>
                <a:gd name="T6" fmla="*/ 708 w 1162"/>
                <a:gd name="T7" fmla="*/ 1247 h 1389"/>
                <a:gd name="T8" fmla="*/ 652 w 1162"/>
                <a:gd name="T9" fmla="*/ 1219 h 1389"/>
                <a:gd name="T10" fmla="*/ 623 w 1162"/>
                <a:gd name="T11" fmla="*/ 1106 h 1389"/>
                <a:gd name="T12" fmla="*/ 567 w 1162"/>
                <a:gd name="T13" fmla="*/ 1106 h 1389"/>
                <a:gd name="T14" fmla="*/ 567 w 1162"/>
                <a:gd name="T15" fmla="*/ 1077 h 1389"/>
                <a:gd name="T16" fmla="*/ 510 w 1162"/>
                <a:gd name="T17" fmla="*/ 1049 h 1389"/>
                <a:gd name="T18" fmla="*/ 453 w 1162"/>
                <a:gd name="T19" fmla="*/ 992 h 1389"/>
                <a:gd name="T20" fmla="*/ 482 w 1162"/>
                <a:gd name="T21" fmla="*/ 935 h 1389"/>
                <a:gd name="T22" fmla="*/ 510 w 1162"/>
                <a:gd name="T23" fmla="*/ 907 h 1389"/>
                <a:gd name="T24" fmla="*/ 510 w 1162"/>
                <a:gd name="T25" fmla="*/ 850 h 1389"/>
                <a:gd name="T26" fmla="*/ 425 w 1162"/>
                <a:gd name="T27" fmla="*/ 794 h 1389"/>
                <a:gd name="T28" fmla="*/ 425 w 1162"/>
                <a:gd name="T29" fmla="*/ 737 h 1389"/>
                <a:gd name="T30" fmla="*/ 368 w 1162"/>
                <a:gd name="T31" fmla="*/ 680 h 1389"/>
                <a:gd name="T32" fmla="*/ 368 w 1162"/>
                <a:gd name="T33" fmla="*/ 595 h 1389"/>
                <a:gd name="T34" fmla="*/ 255 w 1162"/>
                <a:gd name="T35" fmla="*/ 595 h 1389"/>
                <a:gd name="T36" fmla="*/ 255 w 1162"/>
                <a:gd name="T37" fmla="*/ 510 h 1389"/>
                <a:gd name="T38" fmla="*/ 113 w 1162"/>
                <a:gd name="T39" fmla="*/ 397 h 1389"/>
                <a:gd name="T40" fmla="*/ 113 w 1162"/>
                <a:gd name="T41" fmla="*/ 283 h 1389"/>
                <a:gd name="T42" fmla="*/ 56 w 1162"/>
                <a:gd name="T43" fmla="*/ 283 h 1389"/>
                <a:gd name="T44" fmla="*/ 0 w 1162"/>
                <a:gd name="T45" fmla="*/ 142 h 1389"/>
                <a:gd name="T46" fmla="*/ 56 w 1162"/>
                <a:gd name="T47" fmla="*/ 142 h 1389"/>
                <a:gd name="T48" fmla="*/ 226 w 1162"/>
                <a:gd name="T49" fmla="*/ 0 h 1389"/>
                <a:gd name="T50" fmla="*/ 283 w 1162"/>
                <a:gd name="T51" fmla="*/ 0 h 1389"/>
                <a:gd name="T52" fmla="*/ 340 w 1162"/>
                <a:gd name="T53" fmla="*/ 28 h 1389"/>
                <a:gd name="T54" fmla="*/ 368 w 1162"/>
                <a:gd name="T55" fmla="*/ 113 h 1389"/>
                <a:gd name="T56" fmla="*/ 680 w 1162"/>
                <a:gd name="T57" fmla="*/ 283 h 1389"/>
                <a:gd name="T58" fmla="*/ 708 w 1162"/>
                <a:gd name="T59" fmla="*/ 340 h 1389"/>
                <a:gd name="T60" fmla="*/ 765 w 1162"/>
                <a:gd name="T61" fmla="*/ 368 h 1389"/>
                <a:gd name="T62" fmla="*/ 850 w 1162"/>
                <a:gd name="T63" fmla="*/ 595 h 1389"/>
                <a:gd name="T64" fmla="*/ 935 w 1162"/>
                <a:gd name="T65" fmla="*/ 652 h 1389"/>
                <a:gd name="T66" fmla="*/ 1049 w 1162"/>
                <a:gd name="T67" fmla="*/ 765 h 1389"/>
                <a:gd name="T68" fmla="*/ 1134 w 1162"/>
                <a:gd name="T69" fmla="*/ 765 h 1389"/>
                <a:gd name="T70" fmla="*/ 1162 w 1162"/>
                <a:gd name="T71" fmla="*/ 879 h 1389"/>
                <a:gd name="T72" fmla="*/ 1105 w 1162"/>
                <a:gd name="T73" fmla="*/ 850 h 1389"/>
                <a:gd name="T74" fmla="*/ 1049 w 1162"/>
                <a:gd name="T75" fmla="*/ 1021 h 1389"/>
                <a:gd name="T76" fmla="*/ 1105 w 1162"/>
                <a:gd name="T77" fmla="*/ 1106 h 1389"/>
                <a:gd name="T78" fmla="*/ 1049 w 1162"/>
                <a:gd name="T79" fmla="*/ 1162 h 1389"/>
                <a:gd name="T80" fmla="*/ 1077 w 1162"/>
                <a:gd name="T81" fmla="*/ 1219 h 1389"/>
                <a:gd name="T82" fmla="*/ 992 w 1162"/>
                <a:gd name="T83" fmla="*/ 1247 h 1389"/>
                <a:gd name="T84" fmla="*/ 1020 w 1162"/>
                <a:gd name="T85" fmla="*/ 1304 h 1389"/>
                <a:gd name="T86" fmla="*/ 992 w 1162"/>
                <a:gd name="T87" fmla="*/ 1389 h 1389"/>
                <a:gd name="T88" fmla="*/ 907 w 1162"/>
                <a:gd name="T89" fmla="*/ 1389 h 1389"/>
                <a:gd name="T90" fmla="*/ 878 w 1162"/>
                <a:gd name="T91" fmla="*/ 1389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2" h="1389">
                  <a:moveTo>
                    <a:pt x="878" y="1389"/>
                  </a:moveTo>
                  <a:lnTo>
                    <a:pt x="822" y="1389"/>
                  </a:lnTo>
                  <a:lnTo>
                    <a:pt x="708" y="1332"/>
                  </a:lnTo>
                  <a:lnTo>
                    <a:pt x="708" y="1247"/>
                  </a:lnTo>
                  <a:lnTo>
                    <a:pt x="652" y="1219"/>
                  </a:lnTo>
                  <a:lnTo>
                    <a:pt x="623" y="1106"/>
                  </a:lnTo>
                  <a:lnTo>
                    <a:pt x="567" y="1106"/>
                  </a:lnTo>
                  <a:lnTo>
                    <a:pt x="567" y="1077"/>
                  </a:lnTo>
                  <a:lnTo>
                    <a:pt x="510" y="1049"/>
                  </a:lnTo>
                  <a:lnTo>
                    <a:pt x="453" y="992"/>
                  </a:lnTo>
                  <a:lnTo>
                    <a:pt x="482" y="935"/>
                  </a:lnTo>
                  <a:lnTo>
                    <a:pt x="510" y="907"/>
                  </a:lnTo>
                  <a:lnTo>
                    <a:pt x="510" y="850"/>
                  </a:lnTo>
                  <a:lnTo>
                    <a:pt x="425" y="794"/>
                  </a:lnTo>
                  <a:lnTo>
                    <a:pt x="425" y="737"/>
                  </a:lnTo>
                  <a:lnTo>
                    <a:pt x="368" y="680"/>
                  </a:lnTo>
                  <a:lnTo>
                    <a:pt x="368" y="595"/>
                  </a:lnTo>
                  <a:lnTo>
                    <a:pt x="255" y="595"/>
                  </a:lnTo>
                  <a:lnTo>
                    <a:pt x="255" y="510"/>
                  </a:lnTo>
                  <a:lnTo>
                    <a:pt x="113" y="397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0" y="142"/>
                  </a:lnTo>
                  <a:lnTo>
                    <a:pt x="56" y="142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340" y="28"/>
                  </a:lnTo>
                  <a:lnTo>
                    <a:pt x="368" y="113"/>
                  </a:lnTo>
                  <a:lnTo>
                    <a:pt x="680" y="283"/>
                  </a:lnTo>
                  <a:lnTo>
                    <a:pt x="708" y="340"/>
                  </a:lnTo>
                  <a:lnTo>
                    <a:pt x="765" y="368"/>
                  </a:lnTo>
                  <a:lnTo>
                    <a:pt x="850" y="595"/>
                  </a:lnTo>
                  <a:lnTo>
                    <a:pt x="935" y="652"/>
                  </a:lnTo>
                  <a:lnTo>
                    <a:pt x="1049" y="765"/>
                  </a:lnTo>
                  <a:lnTo>
                    <a:pt x="1134" y="765"/>
                  </a:lnTo>
                  <a:lnTo>
                    <a:pt x="1162" y="879"/>
                  </a:lnTo>
                  <a:lnTo>
                    <a:pt x="1105" y="850"/>
                  </a:lnTo>
                  <a:lnTo>
                    <a:pt x="1049" y="1021"/>
                  </a:lnTo>
                  <a:lnTo>
                    <a:pt x="1105" y="1106"/>
                  </a:lnTo>
                  <a:lnTo>
                    <a:pt x="1049" y="1162"/>
                  </a:lnTo>
                  <a:lnTo>
                    <a:pt x="1077" y="1219"/>
                  </a:lnTo>
                  <a:lnTo>
                    <a:pt x="992" y="1247"/>
                  </a:lnTo>
                  <a:lnTo>
                    <a:pt x="1020" y="1304"/>
                  </a:lnTo>
                  <a:lnTo>
                    <a:pt x="992" y="1389"/>
                  </a:lnTo>
                  <a:lnTo>
                    <a:pt x="907" y="1389"/>
                  </a:lnTo>
                  <a:lnTo>
                    <a:pt x="878" y="138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4071938" y="3795259"/>
              <a:ext cx="1124857" cy="1318759"/>
            </a:xfrm>
            <a:custGeom>
              <a:avLst/>
              <a:gdLst>
                <a:gd name="T0" fmla="*/ 794 w 992"/>
                <a:gd name="T1" fmla="*/ 227 h 1163"/>
                <a:gd name="T2" fmla="*/ 737 w 992"/>
                <a:gd name="T3" fmla="*/ 227 h 1163"/>
                <a:gd name="T4" fmla="*/ 737 w 992"/>
                <a:gd name="T5" fmla="*/ 284 h 1163"/>
                <a:gd name="T6" fmla="*/ 652 w 992"/>
                <a:gd name="T7" fmla="*/ 227 h 1163"/>
                <a:gd name="T8" fmla="*/ 624 w 992"/>
                <a:gd name="T9" fmla="*/ 171 h 1163"/>
                <a:gd name="T10" fmla="*/ 539 w 992"/>
                <a:gd name="T11" fmla="*/ 142 h 1163"/>
                <a:gd name="T12" fmla="*/ 482 w 992"/>
                <a:gd name="T13" fmla="*/ 29 h 1163"/>
                <a:gd name="T14" fmla="*/ 425 w 992"/>
                <a:gd name="T15" fmla="*/ 0 h 1163"/>
                <a:gd name="T16" fmla="*/ 369 w 992"/>
                <a:gd name="T17" fmla="*/ 171 h 1163"/>
                <a:gd name="T18" fmla="*/ 425 w 992"/>
                <a:gd name="T19" fmla="*/ 256 h 1163"/>
                <a:gd name="T20" fmla="*/ 369 w 992"/>
                <a:gd name="T21" fmla="*/ 312 h 1163"/>
                <a:gd name="T22" fmla="*/ 397 w 992"/>
                <a:gd name="T23" fmla="*/ 369 h 1163"/>
                <a:gd name="T24" fmla="*/ 312 w 992"/>
                <a:gd name="T25" fmla="*/ 397 h 1163"/>
                <a:gd name="T26" fmla="*/ 340 w 992"/>
                <a:gd name="T27" fmla="*/ 454 h 1163"/>
                <a:gd name="T28" fmla="*/ 312 w 992"/>
                <a:gd name="T29" fmla="*/ 539 h 1163"/>
                <a:gd name="T30" fmla="*/ 198 w 992"/>
                <a:gd name="T31" fmla="*/ 539 h 1163"/>
                <a:gd name="T32" fmla="*/ 142 w 992"/>
                <a:gd name="T33" fmla="*/ 596 h 1163"/>
                <a:gd name="T34" fmla="*/ 0 w 992"/>
                <a:gd name="T35" fmla="*/ 596 h 1163"/>
                <a:gd name="T36" fmla="*/ 283 w 992"/>
                <a:gd name="T37" fmla="*/ 936 h 1163"/>
                <a:gd name="T38" fmla="*/ 255 w 992"/>
                <a:gd name="T39" fmla="*/ 1021 h 1163"/>
                <a:gd name="T40" fmla="*/ 255 w 992"/>
                <a:gd name="T41" fmla="*/ 1163 h 1163"/>
                <a:gd name="T42" fmla="*/ 369 w 992"/>
                <a:gd name="T43" fmla="*/ 1134 h 1163"/>
                <a:gd name="T44" fmla="*/ 340 w 992"/>
                <a:gd name="T45" fmla="*/ 1021 h 1163"/>
                <a:gd name="T46" fmla="*/ 425 w 992"/>
                <a:gd name="T47" fmla="*/ 936 h 1163"/>
                <a:gd name="T48" fmla="*/ 510 w 992"/>
                <a:gd name="T49" fmla="*/ 993 h 1163"/>
                <a:gd name="T50" fmla="*/ 595 w 992"/>
                <a:gd name="T51" fmla="*/ 1021 h 1163"/>
                <a:gd name="T52" fmla="*/ 680 w 992"/>
                <a:gd name="T53" fmla="*/ 908 h 1163"/>
                <a:gd name="T54" fmla="*/ 879 w 992"/>
                <a:gd name="T55" fmla="*/ 681 h 1163"/>
                <a:gd name="T56" fmla="*/ 822 w 992"/>
                <a:gd name="T57" fmla="*/ 624 h 1163"/>
                <a:gd name="T58" fmla="*/ 907 w 992"/>
                <a:gd name="T59" fmla="*/ 596 h 1163"/>
                <a:gd name="T60" fmla="*/ 964 w 992"/>
                <a:gd name="T61" fmla="*/ 539 h 1163"/>
                <a:gd name="T62" fmla="*/ 907 w 992"/>
                <a:gd name="T63" fmla="*/ 454 h 1163"/>
                <a:gd name="T64" fmla="*/ 992 w 992"/>
                <a:gd name="T65" fmla="*/ 426 h 1163"/>
                <a:gd name="T66" fmla="*/ 964 w 992"/>
                <a:gd name="T67" fmla="*/ 369 h 1163"/>
                <a:gd name="T68" fmla="*/ 992 w 992"/>
                <a:gd name="T69" fmla="*/ 312 h 1163"/>
                <a:gd name="T70" fmla="*/ 879 w 992"/>
                <a:gd name="T71" fmla="*/ 199 h 1163"/>
                <a:gd name="T72" fmla="*/ 850 w 992"/>
                <a:gd name="T73" fmla="*/ 256 h 1163"/>
                <a:gd name="T74" fmla="*/ 794 w 992"/>
                <a:gd name="T75" fmla="*/ 227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2" h="1163">
                  <a:moveTo>
                    <a:pt x="794" y="227"/>
                  </a:moveTo>
                  <a:lnTo>
                    <a:pt x="737" y="227"/>
                  </a:lnTo>
                  <a:lnTo>
                    <a:pt x="737" y="284"/>
                  </a:lnTo>
                  <a:lnTo>
                    <a:pt x="652" y="227"/>
                  </a:lnTo>
                  <a:lnTo>
                    <a:pt x="624" y="171"/>
                  </a:lnTo>
                  <a:lnTo>
                    <a:pt x="539" y="142"/>
                  </a:lnTo>
                  <a:lnTo>
                    <a:pt x="482" y="29"/>
                  </a:lnTo>
                  <a:lnTo>
                    <a:pt x="425" y="0"/>
                  </a:lnTo>
                  <a:lnTo>
                    <a:pt x="369" y="171"/>
                  </a:lnTo>
                  <a:lnTo>
                    <a:pt x="425" y="256"/>
                  </a:lnTo>
                  <a:lnTo>
                    <a:pt x="369" y="312"/>
                  </a:lnTo>
                  <a:lnTo>
                    <a:pt x="397" y="369"/>
                  </a:lnTo>
                  <a:lnTo>
                    <a:pt x="312" y="397"/>
                  </a:lnTo>
                  <a:lnTo>
                    <a:pt x="340" y="454"/>
                  </a:lnTo>
                  <a:lnTo>
                    <a:pt x="312" y="539"/>
                  </a:lnTo>
                  <a:lnTo>
                    <a:pt x="198" y="539"/>
                  </a:lnTo>
                  <a:lnTo>
                    <a:pt x="142" y="596"/>
                  </a:lnTo>
                  <a:lnTo>
                    <a:pt x="0" y="596"/>
                  </a:lnTo>
                  <a:lnTo>
                    <a:pt x="283" y="936"/>
                  </a:lnTo>
                  <a:lnTo>
                    <a:pt x="255" y="1021"/>
                  </a:lnTo>
                  <a:lnTo>
                    <a:pt x="255" y="1163"/>
                  </a:lnTo>
                  <a:lnTo>
                    <a:pt x="369" y="1134"/>
                  </a:lnTo>
                  <a:lnTo>
                    <a:pt x="340" y="1021"/>
                  </a:lnTo>
                  <a:lnTo>
                    <a:pt x="425" y="936"/>
                  </a:lnTo>
                  <a:lnTo>
                    <a:pt x="510" y="993"/>
                  </a:lnTo>
                  <a:lnTo>
                    <a:pt x="595" y="1021"/>
                  </a:lnTo>
                  <a:lnTo>
                    <a:pt x="680" y="908"/>
                  </a:lnTo>
                  <a:lnTo>
                    <a:pt x="879" y="681"/>
                  </a:lnTo>
                  <a:lnTo>
                    <a:pt x="822" y="624"/>
                  </a:lnTo>
                  <a:lnTo>
                    <a:pt x="907" y="596"/>
                  </a:lnTo>
                  <a:lnTo>
                    <a:pt x="964" y="539"/>
                  </a:lnTo>
                  <a:lnTo>
                    <a:pt x="907" y="454"/>
                  </a:lnTo>
                  <a:lnTo>
                    <a:pt x="992" y="426"/>
                  </a:lnTo>
                  <a:lnTo>
                    <a:pt x="964" y="369"/>
                  </a:lnTo>
                  <a:lnTo>
                    <a:pt x="992" y="312"/>
                  </a:lnTo>
                  <a:lnTo>
                    <a:pt x="879" y="199"/>
                  </a:lnTo>
                  <a:lnTo>
                    <a:pt x="850" y="256"/>
                  </a:lnTo>
                  <a:lnTo>
                    <a:pt x="794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4939393" y="3474357"/>
              <a:ext cx="1576161" cy="1382259"/>
            </a:xfrm>
            <a:custGeom>
              <a:avLst/>
              <a:gdLst>
                <a:gd name="T0" fmla="*/ 1191 w 1390"/>
                <a:gd name="T1" fmla="*/ 425 h 1219"/>
                <a:gd name="T2" fmla="*/ 1106 w 1390"/>
                <a:gd name="T3" fmla="*/ 340 h 1219"/>
                <a:gd name="T4" fmla="*/ 1049 w 1390"/>
                <a:gd name="T5" fmla="*/ 227 h 1219"/>
                <a:gd name="T6" fmla="*/ 1078 w 1390"/>
                <a:gd name="T7" fmla="*/ 57 h 1219"/>
                <a:gd name="T8" fmla="*/ 1021 w 1390"/>
                <a:gd name="T9" fmla="*/ 0 h 1219"/>
                <a:gd name="T10" fmla="*/ 908 w 1390"/>
                <a:gd name="T11" fmla="*/ 57 h 1219"/>
                <a:gd name="T12" fmla="*/ 851 w 1390"/>
                <a:gd name="T13" fmla="*/ 198 h 1219"/>
                <a:gd name="T14" fmla="*/ 794 w 1390"/>
                <a:gd name="T15" fmla="*/ 142 h 1219"/>
                <a:gd name="T16" fmla="*/ 738 w 1390"/>
                <a:gd name="T17" fmla="*/ 142 h 1219"/>
                <a:gd name="T18" fmla="*/ 681 w 1390"/>
                <a:gd name="T19" fmla="*/ 312 h 1219"/>
                <a:gd name="T20" fmla="*/ 624 w 1390"/>
                <a:gd name="T21" fmla="*/ 312 h 1219"/>
                <a:gd name="T22" fmla="*/ 539 w 1390"/>
                <a:gd name="T23" fmla="*/ 482 h 1219"/>
                <a:gd name="T24" fmla="*/ 426 w 1390"/>
                <a:gd name="T25" fmla="*/ 454 h 1219"/>
                <a:gd name="T26" fmla="*/ 397 w 1390"/>
                <a:gd name="T27" fmla="*/ 397 h 1219"/>
                <a:gd name="T28" fmla="*/ 227 w 1390"/>
                <a:gd name="T29" fmla="*/ 340 h 1219"/>
                <a:gd name="T30" fmla="*/ 199 w 1390"/>
                <a:gd name="T31" fmla="*/ 368 h 1219"/>
                <a:gd name="T32" fmla="*/ 227 w 1390"/>
                <a:gd name="T33" fmla="*/ 425 h 1219"/>
                <a:gd name="T34" fmla="*/ 0 w 1390"/>
                <a:gd name="T35" fmla="*/ 397 h 1219"/>
                <a:gd name="T36" fmla="*/ 29 w 1390"/>
                <a:gd name="T37" fmla="*/ 510 h 1219"/>
                <a:gd name="T38" fmla="*/ 85 w 1390"/>
                <a:gd name="T39" fmla="*/ 539 h 1219"/>
                <a:gd name="T40" fmla="*/ 114 w 1390"/>
                <a:gd name="T41" fmla="*/ 482 h 1219"/>
                <a:gd name="T42" fmla="*/ 227 w 1390"/>
                <a:gd name="T43" fmla="*/ 595 h 1219"/>
                <a:gd name="T44" fmla="*/ 199 w 1390"/>
                <a:gd name="T45" fmla="*/ 652 h 1219"/>
                <a:gd name="T46" fmla="*/ 227 w 1390"/>
                <a:gd name="T47" fmla="*/ 709 h 1219"/>
                <a:gd name="T48" fmla="*/ 284 w 1390"/>
                <a:gd name="T49" fmla="*/ 822 h 1219"/>
                <a:gd name="T50" fmla="*/ 397 w 1390"/>
                <a:gd name="T51" fmla="*/ 822 h 1219"/>
                <a:gd name="T52" fmla="*/ 454 w 1390"/>
                <a:gd name="T53" fmla="*/ 907 h 1219"/>
                <a:gd name="T54" fmla="*/ 511 w 1390"/>
                <a:gd name="T55" fmla="*/ 850 h 1219"/>
                <a:gd name="T56" fmla="*/ 624 w 1390"/>
                <a:gd name="T57" fmla="*/ 879 h 1219"/>
                <a:gd name="T58" fmla="*/ 738 w 1390"/>
                <a:gd name="T59" fmla="*/ 1077 h 1219"/>
                <a:gd name="T60" fmla="*/ 709 w 1390"/>
                <a:gd name="T61" fmla="*/ 1134 h 1219"/>
                <a:gd name="T62" fmla="*/ 794 w 1390"/>
                <a:gd name="T63" fmla="*/ 1191 h 1219"/>
                <a:gd name="T64" fmla="*/ 823 w 1390"/>
                <a:gd name="T65" fmla="*/ 1134 h 1219"/>
                <a:gd name="T66" fmla="*/ 936 w 1390"/>
                <a:gd name="T67" fmla="*/ 1162 h 1219"/>
                <a:gd name="T68" fmla="*/ 964 w 1390"/>
                <a:gd name="T69" fmla="*/ 1219 h 1219"/>
                <a:gd name="T70" fmla="*/ 1049 w 1390"/>
                <a:gd name="T71" fmla="*/ 1219 h 1219"/>
                <a:gd name="T72" fmla="*/ 1021 w 1390"/>
                <a:gd name="T73" fmla="*/ 1134 h 1219"/>
                <a:gd name="T74" fmla="*/ 1078 w 1390"/>
                <a:gd name="T75" fmla="*/ 1021 h 1219"/>
                <a:gd name="T76" fmla="*/ 1134 w 1390"/>
                <a:gd name="T77" fmla="*/ 1049 h 1219"/>
                <a:gd name="T78" fmla="*/ 1390 w 1390"/>
                <a:gd name="T79" fmla="*/ 964 h 1219"/>
                <a:gd name="T80" fmla="*/ 1390 w 1390"/>
                <a:gd name="T81" fmla="*/ 794 h 1219"/>
                <a:gd name="T82" fmla="*/ 1219 w 1390"/>
                <a:gd name="T83" fmla="*/ 624 h 1219"/>
                <a:gd name="T84" fmla="*/ 1191 w 1390"/>
                <a:gd name="T85" fmla="*/ 425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90" h="1219">
                  <a:moveTo>
                    <a:pt x="1191" y="425"/>
                  </a:moveTo>
                  <a:lnTo>
                    <a:pt x="1106" y="340"/>
                  </a:lnTo>
                  <a:lnTo>
                    <a:pt x="1049" y="227"/>
                  </a:lnTo>
                  <a:lnTo>
                    <a:pt x="1078" y="57"/>
                  </a:lnTo>
                  <a:lnTo>
                    <a:pt x="1021" y="0"/>
                  </a:lnTo>
                  <a:lnTo>
                    <a:pt x="908" y="57"/>
                  </a:lnTo>
                  <a:lnTo>
                    <a:pt x="851" y="198"/>
                  </a:lnTo>
                  <a:lnTo>
                    <a:pt x="794" y="142"/>
                  </a:lnTo>
                  <a:lnTo>
                    <a:pt x="738" y="142"/>
                  </a:lnTo>
                  <a:lnTo>
                    <a:pt x="681" y="312"/>
                  </a:lnTo>
                  <a:lnTo>
                    <a:pt x="624" y="312"/>
                  </a:lnTo>
                  <a:lnTo>
                    <a:pt x="539" y="482"/>
                  </a:lnTo>
                  <a:lnTo>
                    <a:pt x="426" y="454"/>
                  </a:lnTo>
                  <a:lnTo>
                    <a:pt x="397" y="397"/>
                  </a:lnTo>
                  <a:lnTo>
                    <a:pt x="227" y="340"/>
                  </a:lnTo>
                  <a:lnTo>
                    <a:pt x="199" y="368"/>
                  </a:lnTo>
                  <a:lnTo>
                    <a:pt x="227" y="425"/>
                  </a:lnTo>
                  <a:lnTo>
                    <a:pt x="0" y="397"/>
                  </a:lnTo>
                  <a:lnTo>
                    <a:pt x="29" y="510"/>
                  </a:lnTo>
                  <a:lnTo>
                    <a:pt x="85" y="539"/>
                  </a:lnTo>
                  <a:lnTo>
                    <a:pt x="114" y="482"/>
                  </a:lnTo>
                  <a:lnTo>
                    <a:pt x="227" y="595"/>
                  </a:lnTo>
                  <a:lnTo>
                    <a:pt x="199" y="652"/>
                  </a:lnTo>
                  <a:lnTo>
                    <a:pt x="227" y="709"/>
                  </a:lnTo>
                  <a:lnTo>
                    <a:pt x="284" y="822"/>
                  </a:lnTo>
                  <a:lnTo>
                    <a:pt x="397" y="822"/>
                  </a:lnTo>
                  <a:lnTo>
                    <a:pt x="454" y="907"/>
                  </a:lnTo>
                  <a:lnTo>
                    <a:pt x="511" y="850"/>
                  </a:lnTo>
                  <a:lnTo>
                    <a:pt x="624" y="879"/>
                  </a:lnTo>
                  <a:lnTo>
                    <a:pt x="738" y="1077"/>
                  </a:lnTo>
                  <a:lnTo>
                    <a:pt x="709" y="1134"/>
                  </a:lnTo>
                  <a:lnTo>
                    <a:pt x="794" y="1191"/>
                  </a:lnTo>
                  <a:lnTo>
                    <a:pt x="823" y="1134"/>
                  </a:lnTo>
                  <a:lnTo>
                    <a:pt x="936" y="1162"/>
                  </a:lnTo>
                  <a:lnTo>
                    <a:pt x="964" y="1219"/>
                  </a:lnTo>
                  <a:lnTo>
                    <a:pt x="1049" y="1219"/>
                  </a:lnTo>
                  <a:lnTo>
                    <a:pt x="1021" y="1134"/>
                  </a:lnTo>
                  <a:lnTo>
                    <a:pt x="1078" y="1021"/>
                  </a:lnTo>
                  <a:lnTo>
                    <a:pt x="1134" y="1049"/>
                  </a:lnTo>
                  <a:lnTo>
                    <a:pt x="1390" y="964"/>
                  </a:lnTo>
                  <a:lnTo>
                    <a:pt x="1390" y="794"/>
                  </a:lnTo>
                  <a:lnTo>
                    <a:pt x="1219" y="624"/>
                  </a:lnTo>
                  <a:lnTo>
                    <a:pt x="1191" y="42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5485947" y="5242152"/>
              <a:ext cx="835705" cy="1832429"/>
            </a:xfrm>
            <a:custGeom>
              <a:avLst/>
              <a:gdLst>
                <a:gd name="T0" fmla="*/ 85 w 737"/>
                <a:gd name="T1" fmla="*/ 1503 h 1616"/>
                <a:gd name="T2" fmla="*/ 85 w 737"/>
                <a:gd name="T3" fmla="*/ 1418 h 1616"/>
                <a:gd name="T4" fmla="*/ 142 w 737"/>
                <a:gd name="T5" fmla="*/ 1276 h 1616"/>
                <a:gd name="T6" fmla="*/ 170 w 737"/>
                <a:gd name="T7" fmla="*/ 1134 h 1616"/>
                <a:gd name="T8" fmla="*/ 85 w 737"/>
                <a:gd name="T9" fmla="*/ 964 h 1616"/>
                <a:gd name="T10" fmla="*/ 142 w 737"/>
                <a:gd name="T11" fmla="*/ 907 h 1616"/>
                <a:gd name="T12" fmla="*/ 85 w 737"/>
                <a:gd name="T13" fmla="*/ 794 h 1616"/>
                <a:gd name="T14" fmla="*/ 142 w 737"/>
                <a:gd name="T15" fmla="*/ 709 h 1616"/>
                <a:gd name="T16" fmla="*/ 57 w 737"/>
                <a:gd name="T17" fmla="*/ 709 h 1616"/>
                <a:gd name="T18" fmla="*/ 142 w 737"/>
                <a:gd name="T19" fmla="*/ 652 h 1616"/>
                <a:gd name="T20" fmla="*/ 0 w 737"/>
                <a:gd name="T21" fmla="*/ 482 h 1616"/>
                <a:gd name="T22" fmla="*/ 57 w 737"/>
                <a:gd name="T23" fmla="*/ 369 h 1616"/>
                <a:gd name="T24" fmla="*/ 0 w 737"/>
                <a:gd name="T25" fmla="*/ 340 h 1616"/>
                <a:gd name="T26" fmla="*/ 0 w 737"/>
                <a:gd name="T27" fmla="*/ 284 h 1616"/>
                <a:gd name="T28" fmla="*/ 114 w 737"/>
                <a:gd name="T29" fmla="*/ 312 h 1616"/>
                <a:gd name="T30" fmla="*/ 114 w 737"/>
                <a:gd name="T31" fmla="*/ 227 h 1616"/>
                <a:gd name="T32" fmla="*/ 57 w 737"/>
                <a:gd name="T33" fmla="*/ 170 h 1616"/>
                <a:gd name="T34" fmla="*/ 85 w 737"/>
                <a:gd name="T35" fmla="*/ 142 h 1616"/>
                <a:gd name="T36" fmla="*/ 29 w 737"/>
                <a:gd name="T37" fmla="*/ 114 h 1616"/>
                <a:gd name="T38" fmla="*/ 227 w 737"/>
                <a:gd name="T39" fmla="*/ 85 h 1616"/>
                <a:gd name="T40" fmla="*/ 284 w 737"/>
                <a:gd name="T41" fmla="*/ 227 h 1616"/>
                <a:gd name="T42" fmla="*/ 397 w 737"/>
                <a:gd name="T43" fmla="*/ 255 h 1616"/>
                <a:gd name="T44" fmla="*/ 397 w 737"/>
                <a:gd name="T45" fmla="*/ 199 h 1616"/>
                <a:gd name="T46" fmla="*/ 426 w 737"/>
                <a:gd name="T47" fmla="*/ 170 h 1616"/>
                <a:gd name="T48" fmla="*/ 426 w 737"/>
                <a:gd name="T49" fmla="*/ 114 h 1616"/>
                <a:gd name="T50" fmla="*/ 511 w 737"/>
                <a:gd name="T51" fmla="*/ 57 h 1616"/>
                <a:gd name="T52" fmla="*/ 567 w 737"/>
                <a:gd name="T53" fmla="*/ 85 h 1616"/>
                <a:gd name="T54" fmla="*/ 567 w 737"/>
                <a:gd name="T55" fmla="*/ 28 h 1616"/>
                <a:gd name="T56" fmla="*/ 624 w 737"/>
                <a:gd name="T57" fmla="*/ 0 h 1616"/>
                <a:gd name="T58" fmla="*/ 681 w 737"/>
                <a:gd name="T59" fmla="*/ 28 h 1616"/>
                <a:gd name="T60" fmla="*/ 709 w 737"/>
                <a:gd name="T61" fmla="*/ 199 h 1616"/>
                <a:gd name="T62" fmla="*/ 652 w 737"/>
                <a:gd name="T63" fmla="*/ 255 h 1616"/>
                <a:gd name="T64" fmla="*/ 652 w 737"/>
                <a:gd name="T65" fmla="*/ 567 h 1616"/>
                <a:gd name="T66" fmla="*/ 737 w 737"/>
                <a:gd name="T67" fmla="*/ 737 h 1616"/>
                <a:gd name="T68" fmla="*/ 596 w 737"/>
                <a:gd name="T69" fmla="*/ 907 h 1616"/>
                <a:gd name="T70" fmla="*/ 397 w 737"/>
                <a:gd name="T71" fmla="*/ 1333 h 1616"/>
                <a:gd name="T72" fmla="*/ 454 w 737"/>
                <a:gd name="T73" fmla="*/ 1446 h 1616"/>
                <a:gd name="T74" fmla="*/ 284 w 737"/>
                <a:gd name="T75" fmla="*/ 1616 h 1616"/>
                <a:gd name="T76" fmla="*/ 114 w 737"/>
                <a:gd name="T77" fmla="*/ 1588 h 1616"/>
                <a:gd name="T78" fmla="*/ 114 w 737"/>
                <a:gd name="T79" fmla="*/ 1503 h 1616"/>
                <a:gd name="T80" fmla="*/ 85 w 737"/>
                <a:gd name="T81" fmla="*/ 1503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7" h="1616">
                  <a:moveTo>
                    <a:pt x="85" y="1503"/>
                  </a:moveTo>
                  <a:lnTo>
                    <a:pt x="85" y="1418"/>
                  </a:lnTo>
                  <a:lnTo>
                    <a:pt x="142" y="1276"/>
                  </a:lnTo>
                  <a:lnTo>
                    <a:pt x="170" y="1134"/>
                  </a:lnTo>
                  <a:lnTo>
                    <a:pt x="85" y="964"/>
                  </a:lnTo>
                  <a:lnTo>
                    <a:pt x="142" y="907"/>
                  </a:lnTo>
                  <a:lnTo>
                    <a:pt x="85" y="794"/>
                  </a:lnTo>
                  <a:lnTo>
                    <a:pt x="142" y="709"/>
                  </a:lnTo>
                  <a:lnTo>
                    <a:pt x="57" y="709"/>
                  </a:lnTo>
                  <a:lnTo>
                    <a:pt x="142" y="652"/>
                  </a:lnTo>
                  <a:lnTo>
                    <a:pt x="0" y="482"/>
                  </a:lnTo>
                  <a:lnTo>
                    <a:pt x="57" y="369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114" y="312"/>
                  </a:lnTo>
                  <a:lnTo>
                    <a:pt x="114" y="227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29" y="114"/>
                  </a:lnTo>
                  <a:lnTo>
                    <a:pt x="227" y="85"/>
                  </a:lnTo>
                  <a:lnTo>
                    <a:pt x="284" y="227"/>
                  </a:lnTo>
                  <a:lnTo>
                    <a:pt x="397" y="255"/>
                  </a:lnTo>
                  <a:lnTo>
                    <a:pt x="397" y="199"/>
                  </a:lnTo>
                  <a:lnTo>
                    <a:pt x="426" y="170"/>
                  </a:lnTo>
                  <a:lnTo>
                    <a:pt x="426" y="114"/>
                  </a:lnTo>
                  <a:lnTo>
                    <a:pt x="511" y="57"/>
                  </a:lnTo>
                  <a:lnTo>
                    <a:pt x="567" y="85"/>
                  </a:lnTo>
                  <a:lnTo>
                    <a:pt x="567" y="28"/>
                  </a:lnTo>
                  <a:lnTo>
                    <a:pt x="624" y="0"/>
                  </a:lnTo>
                  <a:lnTo>
                    <a:pt x="681" y="28"/>
                  </a:lnTo>
                  <a:lnTo>
                    <a:pt x="709" y="199"/>
                  </a:lnTo>
                  <a:lnTo>
                    <a:pt x="652" y="255"/>
                  </a:lnTo>
                  <a:lnTo>
                    <a:pt x="652" y="567"/>
                  </a:lnTo>
                  <a:lnTo>
                    <a:pt x="737" y="737"/>
                  </a:lnTo>
                  <a:lnTo>
                    <a:pt x="596" y="907"/>
                  </a:lnTo>
                  <a:lnTo>
                    <a:pt x="397" y="1333"/>
                  </a:lnTo>
                  <a:lnTo>
                    <a:pt x="454" y="1446"/>
                  </a:lnTo>
                  <a:lnTo>
                    <a:pt x="284" y="1616"/>
                  </a:lnTo>
                  <a:lnTo>
                    <a:pt x="114" y="1588"/>
                  </a:lnTo>
                  <a:lnTo>
                    <a:pt x="114" y="1503"/>
                  </a:lnTo>
                  <a:lnTo>
                    <a:pt x="85" y="150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5068661" y="6046107"/>
              <a:ext cx="610054" cy="1060223"/>
            </a:xfrm>
            <a:custGeom>
              <a:avLst/>
              <a:gdLst>
                <a:gd name="T0" fmla="*/ 425 w 538"/>
                <a:gd name="T1" fmla="*/ 0 h 935"/>
                <a:gd name="T2" fmla="*/ 510 w 538"/>
                <a:gd name="T3" fmla="*/ 0 h 935"/>
                <a:gd name="T4" fmla="*/ 453 w 538"/>
                <a:gd name="T5" fmla="*/ 85 h 935"/>
                <a:gd name="T6" fmla="*/ 510 w 538"/>
                <a:gd name="T7" fmla="*/ 198 h 935"/>
                <a:gd name="T8" fmla="*/ 453 w 538"/>
                <a:gd name="T9" fmla="*/ 255 h 935"/>
                <a:gd name="T10" fmla="*/ 538 w 538"/>
                <a:gd name="T11" fmla="*/ 453 h 935"/>
                <a:gd name="T12" fmla="*/ 510 w 538"/>
                <a:gd name="T13" fmla="*/ 567 h 935"/>
                <a:gd name="T14" fmla="*/ 453 w 538"/>
                <a:gd name="T15" fmla="*/ 709 h 935"/>
                <a:gd name="T16" fmla="*/ 453 w 538"/>
                <a:gd name="T17" fmla="*/ 794 h 935"/>
                <a:gd name="T18" fmla="*/ 255 w 538"/>
                <a:gd name="T19" fmla="*/ 822 h 935"/>
                <a:gd name="T20" fmla="*/ 227 w 538"/>
                <a:gd name="T21" fmla="*/ 935 h 935"/>
                <a:gd name="T22" fmla="*/ 28 w 538"/>
                <a:gd name="T23" fmla="*/ 850 h 935"/>
                <a:gd name="T24" fmla="*/ 0 w 538"/>
                <a:gd name="T25" fmla="*/ 765 h 935"/>
                <a:gd name="T26" fmla="*/ 28 w 538"/>
                <a:gd name="T27" fmla="*/ 709 h 935"/>
                <a:gd name="T28" fmla="*/ 28 w 538"/>
                <a:gd name="T29" fmla="*/ 624 h 935"/>
                <a:gd name="T30" fmla="*/ 0 w 538"/>
                <a:gd name="T31" fmla="*/ 567 h 935"/>
                <a:gd name="T32" fmla="*/ 57 w 538"/>
                <a:gd name="T33" fmla="*/ 482 h 935"/>
                <a:gd name="T34" fmla="*/ 28 w 538"/>
                <a:gd name="T35" fmla="*/ 453 h 935"/>
                <a:gd name="T36" fmla="*/ 57 w 538"/>
                <a:gd name="T37" fmla="*/ 198 h 935"/>
                <a:gd name="T38" fmla="*/ 85 w 538"/>
                <a:gd name="T39" fmla="*/ 85 h 935"/>
                <a:gd name="T40" fmla="*/ 170 w 538"/>
                <a:gd name="T41" fmla="*/ 85 h 935"/>
                <a:gd name="T42" fmla="*/ 227 w 538"/>
                <a:gd name="T43" fmla="*/ 28 h 935"/>
                <a:gd name="T44" fmla="*/ 425 w 538"/>
                <a:gd name="T45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8" h="935">
                  <a:moveTo>
                    <a:pt x="425" y="0"/>
                  </a:moveTo>
                  <a:lnTo>
                    <a:pt x="510" y="0"/>
                  </a:lnTo>
                  <a:lnTo>
                    <a:pt x="453" y="85"/>
                  </a:lnTo>
                  <a:lnTo>
                    <a:pt x="510" y="198"/>
                  </a:lnTo>
                  <a:lnTo>
                    <a:pt x="453" y="255"/>
                  </a:lnTo>
                  <a:lnTo>
                    <a:pt x="538" y="453"/>
                  </a:lnTo>
                  <a:lnTo>
                    <a:pt x="510" y="567"/>
                  </a:lnTo>
                  <a:lnTo>
                    <a:pt x="453" y="709"/>
                  </a:lnTo>
                  <a:lnTo>
                    <a:pt x="453" y="794"/>
                  </a:lnTo>
                  <a:lnTo>
                    <a:pt x="255" y="822"/>
                  </a:lnTo>
                  <a:lnTo>
                    <a:pt x="227" y="935"/>
                  </a:lnTo>
                  <a:lnTo>
                    <a:pt x="28" y="850"/>
                  </a:lnTo>
                  <a:lnTo>
                    <a:pt x="0" y="765"/>
                  </a:lnTo>
                  <a:lnTo>
                    <a:pt x="28" y="709"/>
                  </a:lnTo>
                  <a:lnTo>
                    <a:pt x="28" y="624"/>
                  </a:lnTo>
                  <a:lnTo>
                    <a:pt x="0" y="567"/>
                  </a:lnTo>
                  <a:lnTo>
                    <a:pt x="57" y="482"/>
                  </a:lnTo>
                  <a:lnTo>
                    <a:pt x="28" y="453"/>
                  </a:lnTo>
                  <a:lnTo>
                    <a:pt x="57" y="198"/>
                  </a:lnTo>
                  <a:lnTo>
                    <a:pt x="85" y="85"/>
                  </a:lnTo>
                  <a:lnTo>
                    <a:pt x="170" y="85"/>
                  </a:lnTo>
                  <a:lnTo>
                    <a:pt x="227" y="28"/>
                  </a:lnTo>
                  <a:lnTo>
                    <a:pt x="42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4843009" y="4278312"/>
              <a:ext cx="1415143" cy="1252991"/>
            </a:xfrm>
            <a:custGeom>
              <a:avLst/>
              <a:gdLst>
                <a:gd name="T0" fmla="*/ 596 w 1248"/>
                <a:gd name="T1" fmla="*/ 964 h 1105"/>
                <a:gd name="T2" fmla="*/ 794 w 1248"/>
                <a:gd name="T3" fmla="*/ 935 h 1105"/>
                <a:gd name="T4" fmla="*/ 851 w 1248"/>
                <a:gd name="T5" fmla="*/ 1077 h 1105"/>
                <a:gd name="T6" fmla="*/ 964 w 1248"/>
                <a:gd name="T7" fmla="*/ 1105 h 1105"/>
                <a:gd name="T8" fmla="*/ 964 w 1248"/>
                <a:gd name="T9" fmla="*/ 1049 h 1105"/>
                <a:gd name="T10" fmla="*/ 993 w 1248"/>
                <a:gd name="T11" fmla="*/ 1020 h 1105"/>
                <a:gd name="T12" fmla="*/ 993 w 1248"/>
                <a:gd name="T13" fmla="*/ 964 h 1105"/>
                <a:gd name="T14" fmla="*/ 1078 w 1248"/>
                <a:gd name="T15" fmla="*/ 907 h 1105"/>
                <a:gd name="T16" fmla="*/ 1134 w 1248"/>
                <a:gd name="T17" fmla="*/ 935 h 1105"/>
                <a:gd name="T18" fmla="*/ 1134 w 1248"/>
                <a:gd name="T19" fmla="*/ 878 h 1105"/>
                <a:gd name="T20" fmla="*/ 1191 w 1248"/>
                <a:gd name="T21" fmla="*/ 850 h 1105"/>
                <a:gd name="T22" fmla="*/ 1191 w 1248"/>
                <a:gd name="T23" fmla="*/ 765 h 1105"/>
                <a:gd name="T24" fmla="*/ 1248 w 1248"/>
                <a:gd name="T25" fmla="*/ 737 h 1105"/>
                <a:gd name="T26" fmla="*/ 1134 w 1248"/>
                <a:gd name="T27" fmla="*/ 510 h 1105"/>
                <a:gd name="T28" fmla="*/ 1049 w 1248"/>
                <a:gd name="T29" fmla="*/ 510 h 1105"/>
                <a:gd name="T30" fmla="*/ 1021 w 1248"/>
                <a:gd name="T31" fmla="*/ 453 h 1105"/>
                <a:gd name="T32" fmla="*/ 908 w 1248"/>
                <a:gd name="T33" fmla="*/ 425 h 1105"/>
                <a:gd name="T34" fmla="*/ 879 w 1248"/>
                <a:gd name="T35" fmla="*/ 482 h 1105"/>
                <a:gd name="T36" fmla="*/ 794 w 1248"/>
                <a:gd name="T37" fmla="*/ 425 h 1105"/>
                <a:gd name="T38" fmla="*/ 823 w 1248"/>
                <a:gd name="T39" fmla="*/ 368 h 1105"/>
                <a:gd name="T40" fmla="*/ 709 w 1248"/>
                <a:gd name="T41" fmla="*/ 170 h 1105"/>
                <a:gd name="T42" fmla="*/ 596 w 1248"/>
                <a:gd name="T43" fmla="*/ 141 h 1105"/>
                <a:gd name="T44" fmla="*/ 539 w 1248"/>
                <a:gd name="T45" fmla="*/ 198 h 1105"/>
                <a:gd name="T46" fmla="*/ 482 w 1248"/>
                <a:gd name="T47" fmla="*/ 113 h 1105"/>
                <a:gd name="T48" fmla="*/ 397 w 1248"/>
                <a:gd name="T49" fmla="*/ 113 h 1105"/>
                <a:gd name="T50" fmla="*/ 369 w 1248"/>
                <a:gd name="T51" fmla="*/ 113 h 1105"/>
                <a:gd name="T52" fmla="*/ 312 w 1248"/>
                <a:gd name="T53" fmla="*/ 0 h 1105"/>
                <a:gd name="T54" fmla="*/ 227 w 1248"/>
                <a:gd name="T55" fmla="*/ 28 h 1105"/>
                <a:gd name="T56" fmla="*/ 284 w 1248"/>
                <a:gd name="T57" fmla="*/ 113 h 1105"/>
                <a:gd name="T58" fmla="*/ 227 w 1248"/>
                <a:gd name="T59" fmla="*/ 170 h 1105"/>
                <a:gd name="T60" fmla="*/ 142 w 1248"/>
                <a:gd name="T61" fmla="*/ 198 h 1105"/>
                <a:gd name="T62" fmla="*/ 199 w 1248"/>
                <a:gd name="T63" fmla="*/ 255 h 1105"/>
                <a:gd name="T64" fmla="*/ 0 w 1248"/>
                <a:gd name="T65" fmla="*/ 482 h 1105"/>
                <a:gd name="T66" fmla="*/ 85 w 1248"/>
                <a:gd name="T67" fmla="*/ 567 h 1105"/>
                <a:gd name="T68" fmla="*/ 170 w 1248"/>
                <a:gd name="T69" fmla="*/ 595 h 1105"/>
                <a:gd name="T70" fmla="*/ 227 w 1248"/>
                <a:gd name="T71" fmla="*/ 708 h 1105"/>
                <a:gd name="T72" fmla="*/ 170 w 1248"/>
                <a:gd name="T73" fmla="*/ 793 h 1105"/>
                <a:gd name="T74" fmla="*/ 199 w 1248"/>
                <a:gd name="T75" fmla="*/ 878 h 1105"/>
                <a:gd name="T76" fmla="*/ 284 w 1248"/>
                <a:gd name="T77" fmla="*/ 878 h 1105"/>
                <a:gd name="T78" fmla="*/ 312 w 1248"/>
                <a:gd name="T79" fmla="*/ 992 h 1105"/>
                <a:gd name="T80" fmla="*/ 369 w 1248"/>
                <a:gd name="T81" fmla="*/ 992 h 1105"/>
                <a:gd name="T82" fmla="*/ 426 w 1248"/>
                <a:gd name="T83" fmla="*/ 850 h 1105"/>
                <a:gd name="T84" fmla="*/ 539 w 1248"/>
                <a:gd name="T85" fmla="*/ 878 h 1105"/>
                <a:gd name="T86" fmla="*/ 596 w 1248"/>
                <a:gd name="T87" fmla="*/ 850 h 1105"/>
                <a:gd name="T88" fmla="*/ 652 w 1248"/>
                <a:gd name="T89" fmla="*/ 878 h 1105"/>
                <a:gd name="T90" fmla="*/ 596 w 1248"/>
                <a:gd name="T91" fmla="*/ 964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48" h="1105">
                  <a:moveTo>
                    <a:pt x="596" y="964"/>
                  </a:moveTo>
                  <a:lnTo>
                    <a:pt x="794" y="935"/>
                  </a:lnTo>
                  <a:lnTo>
                    <a:pt x="851" y="1077"/>
                  </a:lnTo>
                  <a:lnTo>
                    <a:pt x="964" y="1105"/>
                  </a:lnTo>
                  <a:lnTo>
                    <a:pt x="964" y="1049"/>
                  </a:lnTo>
                  <a:lnTo>
                    <a:pt x="993" y="1020"/>
                  </a:lnTo>
                  <a:lnTo>
                    <a:pt x="993" y="964"/>
                  </a:lnTo>
                  <a:lnTo>
                    <a:pt x="1078" y="907"/>
                  </a:lnTo>
                  <a:lnTo>
                    <a:pt x="1134" y="935"/>
                  </a:lnTo>
                  <a:lnTo>
                    <a:pt x="1134" y="878"/>
                  </a:lnTo>
                  <a:lnTo>
                    <a:pt x="1191" y="850"/>
                  </a:lnTo>
                  <a:lnTo>
                    <a:pt x="1191" y="765"/>
                  </a:lnTo>
                  <a:lnTo>
                    <a:pt x="1248" y="737"/>
                  </a:lnTo>
                  <a:lnTo>
                    <a:pt x="1134" y="510"/>
                  </a:lnTo>
                  <a:lnTo>
                    <a:pt x="1049" y="510"/>
                  </a:lnTo>
                  <a:lnTo>
                    <a:pt x="1021" y="453"/>
                  </a:lnTo>
                  <a:lnTo>
                    <a:pt x="908" y="425"/>
                  </a:lnTo>
                  <a:lnTo>
                    <a:pt x="879" y="482"/>
                  </a:lnTo>
                  <a:lnTo>
                    <a:pt x="794" y="425"/>
                  </a:lnTo>
                  <a:lnTo>
                    <a:pt x="823" y="368"/>
                  </a:lnTo>
                  <a:lnTo>
                    <a:pt x="709" y="170"/>
                  </a:lnTo>
                  <a:lnTo>
                    <a:pt x="596" y="141"/>
                  </a:lnTo>
                  <a:lnTo>
                    <a:pt x="539" y="198"/>
                  </a:lnTo>
                  <a:lnTo>
                    <a:pt x="482" y="113"/>
                  </a:lnTo>
                  <a:lnTo>
                    <a:pt x="397" y="113"/>
                  </a:lnTo>
                  <a:lnTo>
                    <a:pt x="369" y="113"/>
                  </a:lnTo>
                  <a:lnTo>
                    <a:pt x="312" y="0"/>
                  </a:lnTo>
                  <a:lnTo>
                    <a:pt x="227" y="28"/>
                  </a:lnTo>
                  <a:lnTo>
                    <a:pt x="284" y="113"/>
                  </a:lnTo>
                  <a:lnTo>
                    <a:pt x="227" y="170"/>
                  </a:lnTo>
                  <a:lnTo>
                    <a:pt x="142" y="198"/>
                  </a:lnTo>
                  <a:lnTo>
                    <a:pt x="199" y="255"/>
                  </a:lnTo>
                  <a:lnTo>
                    <a:pt x="0" y="482"/>
                  </a:lnTo>
                  <a:lnTo>
                    <a:pt x="85" y="567"/>
                  </a:lnTo>
                  <a:lnTo>
                    <a:pt x="170" y="595"/>
                  </a:lnTo>
                  <a:lnTo>
                    <a:pt x="227" y="708"/>
                  </a:lnTo>
                  <a:lnTo>
                    <a:pt x="170" y="793"/>
                  </a:lnTo>
                  <a:lnTo>
                    <a:pt x="199" y="878"/>
                  </a:lnTo>
                  <a:lnTo>
                    <a:pt x="284" y="878"/>
                  </a:lnTo>
                  <a:lnTo>
                    <a:pt x="312" y="992"/>
                  </a:lnTo>
                  <a:lnTo>
                    <a:pt x="369" y="992"/>
                  </a:lnTo>
                  <a:lnTo>
                    <a:pt x="426" y="850"/>
                  </a:lnTo>
                  <a:lnTo>
                    <a:pt x="539" y="878"/>
                  </a:lnTo>
                  <a:lnTo>
                    <a:pt x="596" y="850"/>
                  </a:lnTo>
                  <a:lnTo>
                    <a:pt x="652" y="878"/>
                  </a:lnTo>
                  <a:lnTo>
                    <a:pt x="596" y="96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4618492" y="5306786"/>
              <a:ext cx="611187" cy="996723"/>
            </a:xfrm>
            <a:custGeom>
              <a:avLst/>
              <a:gdLst>
                <a:gd name="T0" fmla="*/ 28 w 539"/>
                <a:gd name="T1" fmla="*/ 822 h 879"/>
                <a:gd name="T2" fmla="*/ 85 w 539"/>
                <a:gd name="T3" fmla="*/ 822 h 879"/>
                <a:gd name="T4" fmla="*/ 113 w 539"/>
                <a:gd name="T5" fmla="*/ 709 h 879"/>
                <a:gd name="T6" fmla="*/ 85 w 539"/>
                <a:gd name="T7" fmla="*/ 624 h 879"/>
                <a:gd name="T8" fmla="*/ 85 w 539"/>
                <a:gd name="T9" fmla="*/ 567 h 879"/>
                <a:gd name="T10" fmla="*/ 28 w 539"/>
                <a:gd name="T11" fmla="*/ 425 h 879"/>
                <a:gd name="T12" fmla="*/ 57 w 539"/>
                <a:gd name="T13" fmla="*/ 397 h 879"/>
                <a:gd name="T14" fmla="*/ 0 w 539"/>
                <a:gd name="T15" fmla="*/ 113 h 879"/>
                <a:gd name="T16" fmla="*/ 28 w 539"/>
                <a:gd name="T17" fmla="*/ 85 h 879"/>
                <a:gd name="T18" fmla="*/ 113 w 539"/>
                <a:gd name="T19" fmla="*/ 255 h 879"/>
                <a:gd name="T20" fmla="*/ 255 w 539"/>
                <a:gd name="T21" fmla="*/ 227 h 879"/>
                <a:gd name="T22" fmla="*/ 312 w 539"/>
                <a:gd name="T23" fmla="*/ 255 h 879"/>
                <a:gd name="T24" fmla="*/ 312 w 539"/>
                <a:gd name="T25" fmla="*/ 198 h 879"/>
                <a:gd name="T26" fmla="*/ 255 w 539"/>
                <a:gd name="T27" fmla="*/ 57 h 879"/>
                <a:gd name="T28" fmla="*/ 397 w 539"/>
                <a:gd name="T29" fmla="*/ 85 h 879"/>
                <a:gd name="T30" fmla="*/ 397 w 539"/>
                <a:gd name="T31" fmla="*/ 28 h 879"/>
                <a:gd name="T32" fmla="*/ 425 w 539"/>
                <a:gd name="T33" fmla="*/ 0 h 879"/>
                <a:gd name="T34" fmla="*/ 454 w 539"/>
                <a:gd name="T35" fmla="*/ 57 h 879"/>
                <a:gd name="T36" fmla="*/ 510 w 539"/>
                <a:gd name="T37" fmla="*/ 85 h 879"/>
                <a:gd name="T38" fmla="*/ 539 w 539"/>
                <a:gd name="T39" fmla="*/ 227 h 879"/>
                <a:gd name="T40" fmla="*/ 482 w 539"/>
                <a:gd name="T41" fmla="*/ 283 h 879"/>
                <a:gd name="T42" fmla="*/ 539 w 539"/>
                <a:gd name="T43" fmla="*/ 482 h 879"/>
                <a:gd name="T44" fmla="*/ 482 w 539"/>
                <a:gd name="T45" fmla="*/ 482 h 879"/>
                <a:gd name="T46" fmla="*/ 482 w 539"/>
                <a:gd name="T47" fmla="*/ 652 h 879"/>
                <a:gd name="T48" fmla="*/ 425 w 539"/>
                <a:gd name="T49" fmla="*/ 652 h 879"/>
                <a:gd name="T50" fmla="*/ 425 w 539"/>
                <a:gd name="T51" fmla="*/ 510 h 879"/>
                <a:gd name="T52" fmla="*/ 368 w 539"/>
                <a:gd name="T53" fmla="*/ 680 h 879"/>
                <a:gd name="T54" fmla="*/ 312 w 539"/>
                <a:gd name="T55" fmla="*/ 765 h 879"/>
                <a:gd name="T56" fmla="*/ 255 w 539"/>
                <a:gd name="T57" fmla="*/ 879 h 879"/>
                <a:gd name="T58" fmla="*/ 85 w 539"/>
                <a:gd name="T59" fmla="*/ 879 h 879"/>
                <a:gd name="T60" fmla="*/ 28 w 539"/>
                <a:gd name="T61" fmla="*/ 822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39" h="879">
                  <a:moveTo>
                    <a:pt x="28" y="822"/>
                  </a:moveTo>
                  <a:lnTo>
                    <a:pt x="85" y="822"/>
                  </a:lnTo>
                  <a:lnTo>
                    <a:pt x="113" y="709"/>
                  </a:lnTo>
                  <a:lnTo>
                    <a:pt x="85" y="624"/>
                  </a:lnTo>
                  <a:lnTo>
                    <a:pt x="85" y="567"/>
                  </a:lnTo>
                  <a:lnTo>
                    <a:pt x="28" y="425"/>
                  </a:lnTo>
                  <a:lnTo>
                    <a:pt x="57" y="397"/>
                  </a:lnTo>
                  <a:lnTo>
                    <a:pt x="0" y="113"/>
                  </a:lnTo>
                  <a:lnTo>
                    <a:pt x="28" y="85"/>
                  </a:lnTo>
                  <a:lnTo>
                    <a:pt x="113" y="255"/>
                  </a:lnTo>
                  <a:lnTo>
                    <a:pt x="255" y="227"/>
                  </a:lnTo>
                  <a:lnTo>
                    <a:pt x="312" y="255"/>
                  </a:lnTo>
                  <a:lnTo>
                    <a:pt x="312" y="198"/>
                  </a:lnTo>
                  <a:lnTo>
                    <a:pt x="255" y="57"/>
                  </a:lnTo>
                  <a:lnTo>
                    <a:pt x="397" y="85"/>
                  </a:lnTo>
                  <a:lnTo>
                    <a:pt x="397" y="28"/>
                  </a:lnTo>
                  <a:lnTo>
                    <a:pt x="425" y="0"/>
                  </a:lnTo>
                  <a:lnTo>
                    <a:pt x="454" y="57"/>
                  </a:lnTo>
                  <a:lnTo>
                    <a:pt x="510" y="85"/>
                  </a:lnTo>
                  <a:lnTo>
                    <a:pt x="539" y="227"/>
                  </a:lnTo>
                  <a:lnTo>
                    <a:pt x="482" y="283"/>
                  </a:lnTo>
                  <a:lnTo>
                    <a:pt x="539" y="482"/>
                  </a:lnTo>
                  <a:lnTo>
                    <a:pt x="482" y="482"/>
                  </a:lnTo>
                  <a:lnTo>
                    <a:pt x="482" y="652"/>
                  </a:lnTo>
                  <a:lnTo>
                    <a:pt x="425" y="652"/>
                  </a:lnTo>
                  <a:lnTo>
                    <a:pt x="425" y="510"/>
                  </a:lnTo>
                  <a:lnTo>
                    <a:pt x="368" y="680"/>
                  </a:lnTo>
                  <a:lnTo>
                    <a:pt x="312" y="765"/>
                  </a:lnTo>
                  <a:lnTo>
                    <a:pt x="255" y="879"/>
                  </a:lnTo>
                  <a:lnTo>
                    <a:pt x="85" y="879"/>
                  </a:lnTo>
                  <a:lnTo>
                    <a:pt x="28" y="82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4972277" y="5242152"/>
              <a:ext cx="674687" cy="1093107"/>
            </a:xfrm>
            <a:custGeom>
              <a:avLst/>
              <a:gdLst>
                <a:gd name="T0" fmla="*/ 0 w 595"/>
                <a:gd name="T1" fmla="*/ 822 h 964"/>
                <a:gd name="T2" fmla="*/ 56 w 595"/>
                <a:gd name="T3" fmla="*/ 737 h 964"/>
                <a:gd name="T4" fmla="*/ 113 w 595"/>
                <a:gd name="T5" fmla="*/ 567 h 964"/>
                <a:gd name="T6" fmla="*/ 113 w 595"/>
                <a:gd name="T7" fmla="*/ 709 h 964"/>
                <a:gd name="T8" fmla="*/ 170 w 595"/>
                <a:gd name="T9" fmla="*/ 709 h 964"/>
                <a:gd name="T10" fmla="*/ 170 w 595"/>
                <a:gd name="T11" fmla="*/ 539 h 964"/>
                <a:gd name="T12" fmla="*/ 227 w 595"/>
                <a:gd name="T13" fmla="*/ 539 h 964"/>
                <a:gd name="T14" fmla="*/ 170 w 595"/>
                <a:gd name="T15" fmla="*/ 340 h 964"/>
                <a:gd name="T16" fmla="*/ 227 w 595"/>
                <a:gd name="T17" fmla="*/ 284 h 964"/>
                <a:gd name="T18" fmla="*/ 198 w 595"/>
                <a:gd name="T19" fmla="*/ 142 h 964"/>
                <a:gd name="T20" fmla="*/ 255 w 595"/>
                <a:gd name="T21" fmla="*/ 142 h 964"/>
                <a:gd name="T22" fmla="*/ 312 w 595"/>
                <a:gd name="T23" fmla="*/ 0 h 964"/>
                <a:gd name="T24" fmla="*/ 425 w 595"/>
                <a:gd name="T25" fmla="*/ 28 h 964"/>
                <a:gd name="T26" fmla="*/ 482 w 595"/>
                <a:gd name="T27" fmla="*/ 0 h 964"/>
                <a:gd name="T28" fmla="*/ 538 w 595"/>
                <a:gd name="T29" fmla="*/ 28 h 964"/>
                <a:gd name="T30" fmla="*/ 482 w 595"/>
                <a:gd name="T31" fmla="*/ 114 h 964"/>
                <a:gd name="T32" fmla="*/ 538 w 595"/>
                <a:gd name="T33" fmla="*/ 142 h 964"/>
                <a:gd name="T34" fmla="*/ 510 w 595"/>
                <a:gd name="T35" fmla="*/ 170 h 964"/>
                <a:gd name="T36" fmla="*/ 567 w 595"/>
                <a:gd name="T37" fmla="*/ 227 h 964"/>
                <a:gd name="T38" fmla="*/ 567 w 595"/>
                <a:gd name="T39" fmla="*/ 312 h 964"/>
                <a:gd name="T40" fmla="*/ 453 w 595"/>
                <a:gd name="T41" fmla="*/ 284 h 964"/>
                <a:gd name="T42" fmla="*/ 453 w 595"/>
                <a:gd name="T43" fmla="*/ 340 h 964"/>
                <a:gd name="T44" fmla="*/ 510 w 595"/>
                <a:gd name="T45" fmla="*/ 369 h 964"/>
                <a:gd name="T46" fmla="*/ 453 w 595"/>
                <a:gd name="T47" fmla="*/ 482 h 964"/>
                <a:gd name="T48" fmla="*/ 595 w 595"/>
                <a:gd name="T49" fmla="*/ 652 h 964"/>
                <a:gd name="T50" fmla="*/ 510 w 595"/>
                <a:gd name="T51" fmla="*/ 709 h 964"/>
                <a:gd name="T52" fmla="*/ 312 w 595"/>
                <a:gd name="T53" fmla="*/ 737 h 964"/>
                <a:gd name="T54" fmla="*/ 255 w 595"/>
                <a:gd name="T55" fmla="*/ 794 h 964"/>
                <a:gd name="T56" fmla="*/ 170 w 595"/>
                <a:gd name="T57" fmla="*/ 794 h 964"/>
                <a:gd name="T58" fmla="*/ 142 w 595"/>
                <a:gd name="T59" fmla="*/ 907 h 964"/>
                <a:gd name="T60" fmla="*/ 85 w 595"/>
                <a:gd name="T61" fmla="*/ 879 h 964"/>
                <a:gd name="T62" fmla="*/ 56 w 595"/>
                <a:gd name="T63" fmla="*/ 964 h 964"/>
                <a:gd name="T64" fmla="*/ 28 w 595"/>
                <a:gd name="T65" fmla="*/ 964 h 964"/>
                <a:gd name="T66" fmla="*/ 56 w 595"/>
                <a:gd name="T67" fmla="*/ 851 h 964"/>
                <a:gd name="T68" fmla="*/ 0 w 595"/>
                <a:gd name="T69" fmla="*/ 822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5" h="964">
                  <a:moveTo>
                    <a:pt x="0" y="822"/>
                  </a:moveTo>
                  <a:lnTo>
                    <a:pt x="56" y="737"/>
                  </a:lnTo>
                  <a:lnTo>
                    <a:pt x="113" y="567"/>
                  </a:lnTo>
                  <a:lnTo>
                    <a:pt x="113" y="709"/>
                  </a:lnTo>
                  <a:lnTo>
                    <a:pt x="170" y="709"/>
                  </a:lnTo>
                  <a:lnTo>
                    <a:pt x="170" y="539"/>
                  </a:lnTo>
                  <a:lnTo>
                    <a:pt x="227" y="539"/>
                  </a:lnTo>
                  <a:lnTo>
                    <a:pt x="170" y="340"/>
                  </a:lnTo>
                  <a:lnTo>
                    <a:pt x="227" y="284"/>
                  </a:lnTo>
                  <a:lnTo>
                    <a:pt x="198" y="142"/>
                  </a:lnTo>
                  <a:lnTo>
                    <a:pt x="255" y="142"/>
                  </a:lnTo>
                  <a:lnTo>
                    <a:pt x="312" y="0"/>
                  </a:lnTo>
                  <a:lnTo>
                    <a:pt x="425" y="28"/>
                  </a:lnTo>
                  <a:lnTo>
                    <a:pt x="482" y="0"/>
                  </a:lnTo>
                  <a:lnTo>
                    <a:pt x="538" y="28"/>
                  </a:lnTo>
                  <a:lnTo>
                    <a:pt x="482" y="114"/>
                  </a:lnTo>
                  <a:lnTo>
                    <a:pt x="538" y="142"/>
                  </a:lnTo>
                  <a:lnTo>
                    <a:pt x="510" y="170"/>
                  </a:lnTo>
                  <a:lnTo>
                    <a:pt x="567" y="227"/>
                  </a:lnTo>
                  <a:lnTo>
                    <a:pt x="567" y="312"/>
                  </a:lnTo>
                  <a:lnTo>
                    <a:pt x="453" y="284"/>
                  </a:lnTo>
                  <a:lnTo>
                    <a:pt x="453" y="340"/>
                  </a:lnTo>
                  <a:lnTo>
                    <a:pt x="510" y="369"/>
                  </a:lnTo>
                  <a:lnTo>
                    <a:pt x="453" y="482"/>
                  </a:lnTo>
                  <a:lnTo>
                    <a:pt x="595" y="652"/>
                  </a:lnTo>
                  <a:lnTo>
                    <a:pt x="510" y="709"/>
                  </a:lnTo>
                  <a:lnTo>
                    <a:pt x="312" y="737"/>
                  </a:lnTo>
                  <a:lnTo>
                    <a:pt x="255" y="794"/>
                  </a:lnTo>
                  <a:lnTo>
                    <a:pt x="170" y="794"/>
                  </a:lnTo>
                  <a:lnTo>
                    <a:pt x="142" y="907"/>
                  </a:lnTo>
                  <a:lnTo>
                    <a:pt x="85" y="879"/>
                  </a:lnTo>
                  <a:lnTo>
                    <a:pt x="56" y="964"/>
                  </a:lnTo>
                  <a:lnTo>
                    <a:pt x="28" y="964"/>
                  </a:lnTo>
                  <a:lnTo>
                    <a:pt x="56" y="851"/>
                  </a:lnTo>
                  <a:lnTo>
                    <a:pt x="0" y="82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4071938" y="6174241"/>
              <a:ext cx="1061357" cy="1382259"/>
            </a:xfrm>
            <a:custGeom>
              <a:avLst/>
              <a:gdLst>
                <a:gd name="T0" fmla="*/ 28 w 936"/>
                <a:gd name="T1" fmla="*/ 1219 h 1219"/>
                <a:gd name="T2" fmla="*/ 28 w 936"/>
                <a:gd name="T3" fmla="*/ 1106 h 1219"/>
                <a:gd name="T4" fmla="*/ 0 w 936"/>
                <a:gd name="T5" fmla="*/ 1049 h 1219"/>
                <a:gd name="T6" fmla="*/ 85 w 936"/>
                <a:gd name="T7" fmla="*/ 964 h 1219"/>
                <a:gd name="T8" fmla="*/ 57 w 936"/>
                <a:gd name="T9" fmla="*/ 936 h 1219"/>
                <a:gd name="T10" fmla="*/ 113 w 936"/>
                <a:gd name="T11" fmla="*/ 737 h 1219"/>
                <a:gd name="T12" fmla="*/ 142 w 936"/>
                <a:gd name="T13" fmla="*/ 709 h 1219"/>
                <a:gd name="T14" fmla="*/ 198 w 936"/>
                <a:gd name="T15" fmla="*/ 397 h 1219"/>
                <a:gd name="T16" fmla="*/ 283 w 936"/>
                <a:gd name="T17" fmla="*/ 369 h 1219"/>
                <a:gd name="T18" fmla="*/ 312 w 936"/>
                <a:gd name="T19" fmla="*/ 255 h 1219"/>
                <a:gd name="T20" fmla="*/ 340 w 936"/>
                <a:gd name="T21" fmla="*/ 142 h 1219"/>
                <a:gd name="T22" fmla="*/ 312 w 936"/>
                <a:gd name="T23" fmla="*/ 85 h 1219"/>
                <a:gd name="T24" fmla="*/ 397 w 936"/>
                <a:gd name="T25" fmla="*/ 29 h 1219"/>
                <a:gd name="T26" fmla="*/ 510 w 936"/>
                <a:gd name="T27" fmla="*/ 57 h 1219"/>
                <a:gd name="T28" fmla="*/ 567 w 936"/>
                <a:gd name="T29" fmla="*/ 114 h 1219"/>
                <a:gd name="T30" fmla="*/ 737 w 936"/>
                <a:gd name="T31" fmla="*/ 114 h 1219"/>
                <a:gd name="T32" fmla="*/ 794 w 936"/>
                <a:gd name="T33" fmla="*/ 0 h 1219"/>
                <a:gd name="T34" fmla="*/ 850 w 936"/>
                <a:gd name="T35" fmla="*/ 29 h 1219"/>
                <a:gd name="T36" fmla="*/ 822 w 936"/>
                <a:gd name="T37" fmla="*/ 142 h 1219"/>
                <a:gd name="T38" fmla="*/ 850 w 936"/>
                <a:gd name="T39" fmla="*/ 142 h 1219"/>
                <a:gd name="T40" fmla="*/ 879 w 936"/>
                <a:gd name="T41" fmla="*/ 57 h 1219"/>
                <a:gd name="T42" fmla="*/ 936 w 936"/>
                <a:gd name="T43" fmla="*/ 85 h 1219"/>
                <a:gd name="T44" fmla="*/ 907 w 936"/>
                <a:gd name="T45" fmla="*/ 340 h 1219"/>
                <a:gd name="T46" fmla="*/ 936 w 936"/>
                <a:gd name="T47" fmla="*/ 369 h 1219"/>
                <a:gd name="T48" fmla="*/ 879 w 936"/>
                <a:gd name="T49" fmla="*/ 454 h 1219"/>
                <a:gd name="T50" fmla="*/ 907 w 936"/>
                <a:gd name="T51" fmla="*/ 511 h 1219"/>
                <a:gd name="T52" fmla="*/ 907 w 936"/>
                <a:gd name="T53" fmla="*/ 596 h 1219"/>
                <a:gd name="T54" fmla="*/ 879 w 936"/>
                <a:gd name="T55" fmla="*/ 652 h 1219"/>
                <a:gd name="T56" fmla="*/ 907 w 936"/>
                <a:gd name="T57" fmla="*/ 737 h 1219"/>
                <a:gd name="T58" fmla="*/ 907 w 936"/>
                <a:gd name="T59" fmla="*/ 879 h 1219"/>
                <a:gd name="T60" fmla="*/ 737 w 936"/>
                <a:gd name="T61" fmla="*/ 936 h 1219"/>
                <a:gd name="T62" fmla="*/ 539 w 936"/>
                <a:gd name="T63" fmla="*/ 936 h 1219"/>
                <a:gd name="T64" fmla="*/ 482 w 936"/>
                <a:gd name="T65" fmla="*/ 1021 h 1219"/>
                <a:gd name="T66" fmla="*/ 369 w 936"/>
                <a:gd name="T67" fmla="*/ 936 h 1219"/>
                <a:gd name="T68" fmla="*/ 312 w 936"/>
                <a:gd name="T69" fmla="*/ 1106 h 1219"/>
                <a:gd name="T70" fmla="*/ 28 w 936"/>
                <a:gd name="T71" fmla="*/ 1219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36" h="1219">
                  <a:moveTo>
                    <a:pt x="28" y="1219"/>
                  </a:moveTo>
                  <a:lnTo>
                    <a:pt x="28" y="1106"/>
                  </a:lnTo>
                  <a:lnTo>
                    <a:pt x="0" y="1049"/>
                  </a:lnTo>
                  <a:lnTo>
                    <a:pt x="85" y="964"/>
                  </a:lnTo>
                  <a:lnTo>
                    <a:pt x="57" y="936"/>
                  </a:lnTo>
                  <a:lnTo>
                    <a:pt x="113" y="737"/>
                  </a:lnTo>
                  <a:lnTo>
                    <a:pt x="142" y="709"/>
                  </a:lnTo>
                  <a:lnTo>
                    <a:pt x="198" y="397"/>
                  </a:lnTo>
                  <a:lnTo>
                    <a:pt x="283" y="369"/>
                  </a:lnTo>
                  <a:lnTo>
                    <a:pt x="312" y="255"/>
                  </a:lnTo>
                  <a:lnTo>
                    <a:pt x="340" y="142"/>
                  </a:lnTo>
                  <a:lnTo>
                    <a:pt x="312" y="85"/>
                  </a:lnTo>
                  <a:lnTo>
                    <a:pt x="397" y="29"/>
                  </a:lnTo>
                  <a:lnTo>
                    <a:pt x="510" y="57"/>
                  </a:lnTo>
                  <a:lnTo>
                    <a:pt x="567" y="114"/>
                  </a:lnTo>
                  <a:lnTo>
                    <a:pt x="737" y="114"/>
                  </a:lnTo>
                  <a:lnTo>
                    <a:pt x="794" y="0"/>
                  </a:lnTo>
                  <a:lnTo>
                    <a:pt x="850" y="29"/>
                  </a:lnTo>
                  <a:lnTo>
                    <a:pt x="822" y="142"/>
                  </a:lnTo>
                  <a:lnTo>
                    <a:pt x="850" y="142"/>
                  </a:lnTo>
                  <a:lnTo>
                    <a:pt x="879" y="57"/>
                  </a:lnTo>
                  <a:lnTo>
                    <a:pt x="936" y="85"/>
                  </a:lnTo>
                  <a:lnTo>
                    <a:pt x="907" y="340"/>
                  </a:lnTo>
                  <a:lnTo>
                    <a:pt x="936" y="369"/>
                  </a:lnTo>
                  <a:lnTo>
                    <a:pt x="879" y="454"/>
                  </a:lnTo>
                  <a:lnTo>
                    <a:pt x="907" y="511"/>
                  </a:lnTo>
                  <a:lnTo>
                    <a:pt x="907" y="596"/>
                  </a:lnTo>
                  <a:lnTo>
                    <a:pt x="879" y="652"/>
                  </a:lnTo>
                  <a:lnTo>
                    <a:pt x="907" y="737"/>
                  </a:lnTo>
                  <a:lnTo>
                    <a:pt x="907" y="879"/>
                  </a:lnTo>
                  <a:lnTo>
                    <a:pt x="737" y="936"/>
                  </a:lnTo>
                  <a:lnTo>
                    <a:pt x="539" y="936"/>
                  </a:lnTo>
                  <a:lnTo>
                    <a:pt x="482" y="1021"/>
                  </a:lnTo>
                  <a:lnTo>
                    <a:pt x="369" y="936"/>
                  </a:lnTo>
                  <a:lnTo>
                    <a:pt x="312" y="1106"/>
                  </a:lnTo>
                  <a:lnTo>
                    <a:pt x="28" y="121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3782786" y="6303509"/>
              <a:ext cx="642937" cy="706437"/>
            </a:xfrm>
            <a:custGeom>
              <a:avLst/>
              <a:gdLst>
                <a:gd name="T0" fmla="*/ 368 w 567"/>
                <a:gd name="T1" fmla="*/ 623 h 623"/>
                <a:gd name="T2" fmla="*/ 397 w 567"/>
                <a:gd name="T3" fmla="*/ 595 h 623"/>
                <a:gd name="T4" fmla="*/ 453 w 567"/>
                <a:gd name="T5" fmla="*/ 283 h 623"/>
                <a:gd name="T6" fmla="*/ 538 w 567"/>
                <a:gd name="T7" fmla="*/ 255 h 623"/>
                <a:gd name="T8" fmla="*/ 567 w 567"/>
                <a:gd name="T9" fmla="*/ 141 h 623"/>
                <a:gd name="T10" fmla="*/ 453 w 567"/>
                <a:gd name="T11" fmla="*/ 28 h 623"/>
                <a:gd name="T12" fmla="*/ 397 w 567"/>
                <a:gd name="T13" fmla="*/ 56 h 623"/>
                <a:gd name="T14" fmla="*/ 255 w 567"/>
                <a:gd name="T15" fmla="*/ 0 h 623"/>
                <a:gd name="T16" fmla="*/ 198 w 567"/>
                <a:gd name="T17" fmla="*/ 85 h 623"/>
                <a:gd name="T18" fmla="*/ 198 w 567"/>
                <a:gd name="T19" fmla="*/ 141 h 623"/>
                <a:gd name="T20" fmla="*/ 28 w 567"/>
                <a:gd name="T21" fmla="*/ 198 h 623"/>
                <a:gd name="T22" fmla="*/ 0 w 567"/>
                <a:gd name="T23" fmla="*/ 538 h 623"/>
                <a:gd name="T24" fmla="*/ 113 w 567"/>
                <a:gd name="T25" fmla="*/ 567 h 623"/>
                <a:gd name="T26" fmla="*/ 142 w 567"/>
                <a:gd name="T27" fmla="*/ 510 h 623"/>
                <a:gd name="T28" fmla="*/ 170 w 567"/>
                <a:gd name="T29" fmla="*/ 510 h 623"/>
                <a:gd name="T30" fmla="*/ 198 w 567"/>
                <a:gd name="T31" fmla="*/ 595 h 623"/>
                <a:gd name="T32" fmla="*/ 368 w 567"/>
                <a:gd name="T33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623">
                  <a:moveTo>
                    <a:pt x="368" y="623"/>
                  </a:moveTo>
                  <a:lnTo>
                    <a:pt x="397" y="595"/>
                  </a:lnTo>
                  <a:lnTo>
                    <a:pt x="453" y="283"/>
                  </a:lnTo>
                  <a:lnTo>
                    <a:pt x="538" y="255"/>
                  </a:lnTo>
                  <a:lnTo>
                    <a:pt x="567" y="141"/>
                  </a:lnTo>
                  <a:lnTo>
                    <a:pt x="453" y="28"/>
                  </a:lnTo>
                  <a:lnTo>
                    <a:pt x="397" y="56"/>
                  </a:lnTo>
                  <a:lnTo>
                    <a:pt x="255" y="0"/>
                  </a:lnTo>
                  <a:lnTo>
                    <a:pt x="198" y="85"/>
                  </a:lnTo>
                  <a:lnTo>
                    <a:pt x="198" y="141"/>
                  </a:lnTo>
                  <a:lnTo>
                    <a:pt x="28" y="198"/>
                  </a:lnTo>
                  <a:lnTo>
                    <a:pt x="0" y="538"/>
                  </a:lnTo>
                  <a:lnTo>
                    <a:pt x="113" y="567"/>
                  </a:lnTo>
                  <a:lnTo>
                    <a:pt x="142" y="510"/>
                  </a:lnTo>
                  <a:lnTo>
                    <a:pt x="170" y="510"/>
                  </a:lnTo>
                  <a:lnTo>
                    <a:pt x="198" y="595"/>
                  </a:lnTo>
                  <a:lnTo>
                    <a:pt x="368" y="62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3364367" y="6367009"/>
              <a:ext cx="835705" cy="1093107"/>
            </a:xfrm>
            <a:custGeom>
              <a:avLst/>
              <a:gdLst>
                <a:gd name="T0" fmla="*/ 624 w 737"/>
                <a:gd name="T1" fmla="*/ 879 h 964"/>
                <a:gd name="T2" fmla="*/ 709 w 737"/>
                <a:gd name="T3" fmla="*/ 794 h 964"/>
                <a:gd name="T4" fmla="*/ 681 w 737"/>
                <a:gd name="T5" fmla="*/ 766 h 964"/>
                <a:gd name="T6" fmla="*/ 737 w 737"/>
                <a:gd name="T7" fmla="*/ 567 h 964"/>
                <a:gd name="T8" fmla="*/ 567 w 737"/>
                <a:gd name="T9" fmla="*/ 539 h 964"/>
                <a:gd name="T10" fmla="*/ 539 w 737"/>
                <a:gd name="T11" fmla="*/ 454 h 964"/>
                <a:gd name="T12" fmla="*/ 511 w 737"/>
                <a:gd name="T13" fmla="*/ 454 h 964"/>
                <a:gd name="T14" fmla="*/ 482 w 737"/>
                <a:gd name="T15" fmla="*/ 511 h 964"/>
                <a:gd name="T16" fmla="*/ 369 w 737"/>
                <a:gd name="T17" fmla="*/ 482 h 964"/>
                <a:gd name="T18" fmla="*/ 397 w 737"/>
                <a:gd name="T19" fmla="*/ 142 h 964"/>
                <a:gd name="T20" fmla="*/ 426 w 737"/>
                <a:gd name="T21" fmla="*/ 85 h 964"/>
                <a:gd name="T22" fmla="*/ 255 w 737"/>
                <a:gd name="T23" fmla="*/ 0 h 964"/>
                <a:gd name="T24" fmla="*/ 284 w 737"/>
                <a:gd name="T25" fmla="*/ 142 h 964"/>
                <a:gd name="T26" fmla="*/ 170 w 737"/>
                <a:gd name="T27" fmla="*/ 284 h 964"/>
                <a:gd name="T28" fmla="*/ 170 w 737"/>
                <a:gd name="T29" fmla="*/ 454 h 964"/>
                <a:gd name="T30" fmla="*/ 199 w 737"/>
                <a:gd name="T31" fmla="*/ 539 h 964"/>
                <a:gd name="T32" fmla="*/ 170 w 737"/>
                <a:gd name="T33" fmla="*/ 596 h 964"/>
                <a:gd name="T34" fmla="*/ 85 w 737"/>
                <a:gd name="T35" fmla="*/ 567 h 964"/>
                <a:gd name="T36" fmla="*/ 0 w 737"/>
                <a:gd name="T37" fmla="*/ 624 h 964"/>
                <a:gd name="T38" fmla="*/ 0 w 737"/>
                <a:gd name="T39" fmla="*/ 681 h 964"/>
                <a:gd name="T40" fmla="*/ 57 w 737"/>
                <a:gd name="T41" fmla="*/ 681 h 964"/>
                <a:gd name="T42" fmla="*/ 85 w 737"/>
                <a:gd name="T43" fmla="*/ 766 h 964"/>
                <a:gd name="T44" fmla="*/ 255 w 737"/>
                <a:gd name="T45" fmla="*/ 823 h 964"/>
                <a:gd name="T46" fmla="*/ 284 w 737"/>
                <a:gd name="T47" fmla="*/ 964 h 964"/>
                <a:gd name="T48" fmla="*/ 340 w 737"/>
                <a:gd name="T49" fmla="*/ 879 h 964"/>
                <a:gd name="T50" fmla="*/ 397 w 737"/>
                <a:gd name="T51" fmla="*/ 851 h 964"/>
                <a:gd name="T52" fmla="*/ 454 w 737"/>
                <a:gd name="T53" fmla="*/ 936 h 964"/>
                <a:gd name="T54" fmla="*/ 511 w 737"/>
                <a:gd name="T55" fmla="*/ 908 h 964"/>
                <a:gd name="T56" fmla="*/ 539 w 737"/>
                <a:gd name="T57" fmla="*/ 851 h 964"/>
                <a:gd name="T58" fmla="*/ 596 w 737"/>
                <a:gd name="T59" fmla="*/ 851 h 964"/>
                <a:gd name="T60" fmla="*/ 624 w 737"/>
                <a:gd name="T61" fmla="*/ 879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37" h="964">
                  <a:moveTo>
                    <a:pt x="624" y="879"/>
                  </a:moveTo>
                  <a:lnTo>
                    <a:pt x="709" y="794"/>
                  </a:lnTo>
                  <a:lnTo>
                    <a:pt x="681" y="766"/>
                  </a:lnTo>
                  <a:lnTo>
                    <a:pt x="737" y="567"/>
                  </a:lnTo>
                  <a:lnTo>
                    <a:pt x="567" y="539"/>
                  </a:lnTo>
                  <a:lnTo>
                    <a:pt x="539" y="454"/>
                  </a:lnTo>
                  <a:lnTo>
                    <a:pt x="511" y="454"/>
                  </a:lnTo>
                  <a:lnTo>
                    <a:pt x="482" y="511"/>
                  </a:lnTo>
                  <a:lnTo>
                    <a:pt x="369" y="482"/>
                  </a:lnTo>
                  <a:lnTo>
                    <a:pt x="397" y="142"/>
                  </a:lnTo>
                  <a:lnTo>
                    <a:pt x="426" y="85"/>
                  </a:lnTo>
                  <a:lnTo>
                    <a:pt x="255" y="0"/>
                  </a:lnTo>
                  <a:lnTo>
                    <a:pt x="284" y="142"/>
                  </a:lnTo>
                  <a:lnTo>
                    <a:pt x="170" y="284"/>
                  </a:lnTo>
                  <a:lnTo>
                    <a:pt x="170" y="454"/>
                  </a:lnTo>
                  <a:lnTo>
                    <a:pt x="199" y="539"/>
                  </a:lnTo>
                  <a:lnTo>
                    <a:pt x="170" y="596"/>
                  </a:lnTo>
                  <a:lnTo>
                    <a:pt x="85" y="567"/>
                  </a:lnTo>
                  <a:lnTo>
                    <a:pt x="0" y="624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85" y="766"/>
                  </a:lnTo>
                  <a:lnTo>
                    <a:pt x="255" y="823"/>
                  </a:lnTo>
                  <a:lnTo>
                    <a:pt x="284" y="964"/>
                  </a:lnTo>
                  <a:lnTo>
                    <a:pt x="340" y="879"/>
                  </a:lnTo>
                  <a:lnTo>
                    <a:pt x="397" y="851"/>
                  </a:lnTo>
                  <a:lnTo>
                    <a:pt x="454" y="936"/>
                  </a:lnTo>
                  <a:lnTo>
                    <a:pt x="511" y="908"/>
                  </a:lnTo>
                  <a:lnTo>
                    <a:pt x="539" y="851"/>
                  </a:lnTo>
                  <a:lnTo>
                    <a:pt x="596" y="851"/>
                  </a:lnTo>
                  <a:lnTo>
                    <a:pt x="624" y="87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3075215" y="6110741"/>
              <a:ext cx="611187" cy="963839"/>
            </a:xfrm>
            <a:custGeom>
              <a:avLst/>
              <a:gdLst>
                <a:gd name="T0" fmla="*/ 255 w 539"/>
                <a:gd name="T1" fmla="*/ 850 h 850"/>
                <a:gd name="T2" fmla="*/ 255 w 539"/>
                <a:gd name="T3" fmla="*/ 793 h 850"/>
                <a:gd name="T4" fmla="*/ 85 w 539"/>
                <a:gd name="T5" fmla="*/ 538 h 850"/>
                <a:gd name="T6" fmla="*/ 0 w 539"/>
                <a:gd name="T7" fmla="*/ 311 h 850"/>
                <a:gd name="T8" fmla="*/ 85 w 539"/>
                <a:gd name="T9" fmla="*/ 311 h 850"/>
                <a:gd name="T10" fmla="*/ 114 w 539"/>
                <a:gd name="T11" fmla="*/ 226 h 850"/>
                <a:gd name="T12" fmla="*/ 170 w 539"/>
                <a:gd name="T13" fmla="*/ 170 h 850"/>
                <a:gd name="T14" fmla="*/ 199 w 539"/>
                <a:gd name="T15" fmla="*/ 198 h 850"/>
                <a:gd name="T16" fmla="*/ 227 w 539"/>
                <a:gd name="T17" fmla="*/ 170 h 850"/>
                <a:gd name="T18" fmla="*/ 227 w 539"/>
                <a:gd name="T19" fmla="*/ 56 h 850"/>
                <a:gd name="T20" fmla="*/ 312 w 539"/>
                <a:gd name="T21" fmla="*/ 85 h 850"/>
                <a:gd name="T22" fmla="*/ 397 w 539"/>
                <a:gd name="T23" fmla="*/ 56 h 850"/>
                <a:gd name="T24" fmla="*/ 454 w 539"/>
                <a:gd name="T25" fmla="*/ 0 h 850"/>
                <a:gd name="T26" fmla="*/ 454 w 539"/>
                <a:gd name="T27" fmla="*/ 85 h 850"/>
                <a:gd name="T28" fmla="*/ 510 w 539"/>
                <a:gd name="T29" fmla="*/ 141 h 850"/>
                <a:gd name="T30" fmla="*/ 510 w 539"/>
                <a:gd name="T31" fmla="*/ 226 h 850"/>
                <a:gd name="T32" fmla="*/ 539 w 539"/>
                <a:gd name="T33" fmla="*/ 368 h 850"/>
                <a:gd name="T34" fmla="*/ 425 w 539"/>
                <a:gd name="T35" fmla="*/ 510 h 850"/>
                <a:gd name="T36" fmla="*/ 425 w 539"/>
                <a:gd name="T37" fmla="*/ 680 h 850"/>
                <a:gd name="T38" fmla="*/ 454 w 539"/>
                <a:gd name="T39" fmla="*/ 765 h 850"/>
                <a:gd name="T40" fmla="*/ 425 w 539"/>
                <a:gd name="T41" fmla="*/ 822 h 850"/>
                <a:gd name="T42" fmla="*/ 340 w 539"/>
                <a:gd name="T43" fmla="*/ 793 h 850"/>
                <a:gd name="T44" fmla="*/ 255 w 539"/>
                <a:gd name="T45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9" h="850">
                  <a:moveTo>
                    <a:pt x="255" y="850"/>
                  </a:moveTo>
                  <a:lnTo>
                    <a:pt x="255" y="793"/>
                  </a:lnTo>
                  <a:lnTo>
                    <a:pt x="85" y="538"/>
                  </a:lnTo>
                  <a:lnTo>
                    <a:pt x="0" y="311"/>
                  </a:lnTo>
                  <a:lnTo>
                    <a:pt x="85" y="311"/>
                  </a:lnTo>
                  <a:lnTo>
                    <a:pt x="114" y="226"/>
                  </a:lnTo>
                  <a:lnTo>
                    <a:pt x="170" y="170"/>
                  </a:lnTo>
                  <a:lnTo>
                    <a:pt x="199" y="198"/>
                  </a:lnTo>
                  <a:lnTo>
                    <a:pt x="227" y="170"/>
                  </a:lnTo>
                  <a:lnTo>
                    <a:pt x="227" y="56"/>
                  </a:lnTo>
                  <a:lnTo>
                    <a:pt x="312" y="85"/>
                  </a:lnTo>
                  <a:lnTo>
                    <a:pt x="397" y="56"/>
                  </a:lnTo>
                  <a:lnTo>
                    <a:pt x="454" y="0"/>
                  </a:lnTo>
                  <a:lnTo>
                    <a:pt x="454" y="85"/>
                  </a:lnTo>
                  <a:lnTo>
                    <a:pt x="510" y="141"/>
                  </a:lnTo>
                  <a:lnTo>
                    <a:pt x="510" y="226"/>
                  </a:lnTo>
                  <a:lnTo>
                    <a:pt x="539" y="368"/>
                  </a:lnTo>
                  <a:lnTo>
                    <a:pt x="425" y="510"/>
                  </a:lnTo>
                  <a:lnTo>
                    <a:pt x="425" y="680"/>
                  </a:lnTo>
                  <a:lnTo>
                    <a:pt x="454" y="765"/>
                  </a:lnTo>
                  <a:lnTo>
                    <a:pt x="425" y="822"/>
                  </a:lnTo>
                  <a:lnTo>
                    <a:pt x="340" y="793"/>
                  </a:lnTo>
                  <a:lnTo>
                    <a:pt x="255" y="85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2689679" y="7139214"/>
              <a:ext cx="1478643" cy="1285875"/>
            </a:xfrm>
            <a:custGeom>
              <a:avLst/>
              <a:gdLst>
                <a:gd name="T0" fmla="*/ 1247 w 1304"/>
                <a:gd name="T1" fmla="*/ 368 h 1134"/>
                <a:gd name="T2" fmla="*/ 1247 w 1304"/>
                <a:gd name="T3" fmla="*/ 255 h 1134"/>
                <a:gd name="T4" fmla="*/ 1219 w 1304"/>
                <a:gd name="T5" fmla="*/ 198 h 1134"/>
                <a:gd name="T6" fmla="*/ 1191 w 1304"/>
                <a:gd name="T7" fmla="*/ 170 h 1134"/>
                <a:gd name="T8" fmla="*/ 1134 w 1304"/>
                <a:gd name="T9" fmla="*/ 170 h 1134"/>
                <a:gd name="T10" fmla="*/ 1106 w 1304"/>
                <a:gd name="T11" fmla="*/ 227 h 1134"/>
                <a:gd name="T12" fmla="*/ 1049 w 1304"/>
                <a:gd name="T13" fmla="*/ 255 h 1134"/>
                <a:gd name="T14" fmla="*/ 992 w 1304"/>
                <a:gd name="T15" fmla="*/ 170 h 1134"/>
                <a:gd name="T16" fmla="*/ 935 w 1304"/>
                <a:gd name="T17" fmla="*/ 198 h 1134"/>
                <a:gd name="T18" fmla="*/ 879 w 1304"/>
                <a:gd name="T19" fmla="*/ 283 h 1134"/>
                <a:gd name="T20" fmla="*/ 850 w 1304"/>
                <a:gd name="T21" fmla="*/ 142 h 1134"/>
                <a:gd name="T22" fmla="*/ 680 w 1304"/>
                <a:gd name="T23" fmla="*/ 85 h 1134"/>
                <a:gd name="T24" fmla="*/ 652 w 1304"/>
                <a:gd name="T25" fmla="*/ 0 h 1134"/>
                <a:gd name="T26" fmla="*/ 595 w 1304"/>
                <a:gd name="T27" fmla="*/ 0 h 1134"/>
                <a:gd name="T28" fmla="*/ 595 w 1304"/>
                <a:gd name="T29" fmla="*/ 56 h 1134"/>
                <a:gd name="T30" fmla="*/ 482 w 1304"/>
                <a:gd name="T31" fmla="*/ 85 h 1134"/>
                <a:gd name="T32" fmla="*/ 425 w 1304"/>
                <a:gd name="T33" fmla="*/ 142 h 1134"/>
                <a:gd name="T34" fmla="*/ 425 w 1304"/>
                <a:gd name="T35" fmla="*/ 227 h 1134"/>
                <a:gd name="T36" fmla="*/ 369 w 1304"/>
                <a:gd name="T37" fmla="*/ 198 h 1134"/>
                <a:gd name="T38" fmla="*/ 340 w 1304"/>
                <a:gd name="T39" fmla="*/ 255 h 1134"/>
                <a:gd name="T40" fmla="*/ 283 w 1304"/>
                <a:gd name="T41" fmla="*/ 255 h 1134"/>
                <a:gd name="T42" fmla="*/ 283 w 1304"/>
                <a:gd name="T43" fmla="*/ 425 h 1134"/>
                <a:gd name="T44" fmla="*/ 255 w 1304"/>
                <a:gd name="T45" fmla="*/ 397 h 1134"/>
                <a:gd name="T46" fmla="*/ 227 w 1304"/>
                <a:gd name="T47" fmla="*/ 510 h 1134"/>
                <a:gd name="T48" fmla="*/ 170 w 1304"/>
                <a:gd name="T49" fmla="*/ 538 h 1134"/>
                <a:gd name="T50" fmla="*/ 170 w 1304"/>
                <a:gd name="T51" fmla="*/ 623 h 1134"/>
                <a:gd name="T52" fmla="*/ 255 w 1304"/>
                <a:gd name="T53" fmla="*/ 652 h 1134"/>
                <a:gd name="T54" fmla="*/ 170 w 1304"/>
                <a:gd name="T55" fmla="*/ 765 h 1134"/>
                <a:gd name="T56" fmla="*/ 198 w 1304"/>
                <a:gd name="T57" fmla="*/ 822 h 1134"/>
                <a:gd name="T58" fmla="*/ 170 w 1304"/>
                <a:gd name="T59" fmla="*/ 879 h 1134"/>
                <a:gd name="T60" fmla="*/ 113 w 1304"/>
                <a:gd name="T61" fmla="*/ 850 h 1134"/>
                <a:gd name="T62" fmla="*/ 57 w 1304"/>
                <a:gd name="T63" fmla="*/ 907 h 1134"/>
                <a:gd name="T64" fmla="*/ 57 w 1304"/>
                <a:gd name="T65" fmla="*/ 992 h 1134"/>
                <a:gd name="T66" fmla="*/ 0 w 1304"/>
                <a:gd name="T67" fmla="*/ 1077 h 1134"/>
                <a:gd name="T68" fmla="*/ 28 w 1304"/>
                <a:gd name="T69" fmla="*/ 1134 h 1134"/>
                <a:gd name="T70" fmla="*/ 283 w 1304"/>
                <a:gd name="T71" fmla="*/ 879 h 1134"/>
                <a:gd name="T72" fmla="*/ 312 w 1304"/>
                <a:gd name="T73" fmla="*/ 935 h 1134"/>
                <a:gd name="T74" fmla="*/ 255 w 1304"/>
                <a:gd name="T75" fmla="*/ 964 h 1134"/>
                <a:gd name="T76" fmla="*/ 454 w 1304"/>
                <a:gd name="T77" fmla="*/ 1020 h 1134"/>
                <a:gd name="T78" fmla="*/ 482 w 1304"/>
                <a:gd name="T79" fmla="*/ 935 h 1134"/>
                <a:gd name="T80" fmla="*/ 539 w 1304"/>
                <a:gd name="T81" fmla="*/ 935 h 1134"/>
                <a:gd name="T82" fmla="*/ 539 w 1304"/>
                <a:gd name="T83" fmla="*/ 1134 h 1134"/>
                <a:gd name="T84" fmla="*/ 737 w 1304"/>
                <a:gd name="T85" fmla="*/ 1049 h 1134"/>
                <a:gd name="T86" fmla="*/ 822 w 1304"/>
                <a:gd name="T87" fmla="*/ 822 h 1134"/>
                <a:gd name="T88" fmla="*/ 879 w 1304"/>
                <a:gd name="T89" fmla="*/ 794 h 1134"/>
                <a:gd name="T90" fmla="*/ 822 w 1304"/>
                <a:gd name="T91" fmla="*/ 623 h 1134"/>
                <a:gd name="T92" fmla="*/ 879 w 1304"/>
                <a:gd name="T93" fmla="*/ 538 h 1134"/>
                <a:gd name="T94" fmla="*/ 992 w 1304"/>
                <a:gd name="T95" fmla="*/ 538 h 1134"/>
                <a:gd name="T96" fmla="*/ 1049 w 1304"/>
                <a:gd name="T97" fmla="*/ 482 h 1134"/>
                <a:gd name="T98" fmla="*/ 1049 w 1304"/>
                <a:gd name="T99" fmla="*/ 538 h 1134"/>
                <a:gd name="T100" fmla="*/ 1162 w 1304"/>
                <a:gd name="T101" fmla="*/ 567 h 1134"/>
                <a:gd name="T102" fmla="*/ 1162 w 1304"/>
                <a:gd name="T103" fmla="*/ 595 h 1134"/>
                <a:gd name="T104" fmla="*/ 1191 w 1304"/>
                <a:gd name="T105" fmla="*/ 623 h 1134"/>
                <a:gd name="T106" fmla="*/ 1304 w 1304"/>
                <a:gd name="T107" fmla="*/ 567 h 1134"/>
                <a:gd name="T108" fmla="*/ 1247 w 1304"/>
                <a:gd name="T109" fmla="*/ 510 h 1134"/>
                <a:gd name="T110" fmla="*/ 1247 w 1304"/>
                <a:gd name="T111" fmla="*/ 368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04" h="1134">
                  <a:moveTo>
                    <a:pt x="1247" y="368"/>
                  </a:moveTo>
                  <a:lnTo>
                    <a:pt x="1247" y="255"/>
                  </a:lnTo>
                  <a:lnTo>
                    <a:pt x="1219" y="198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06" y="227"/>
                  </a:lnTo>
                  <a:lnTo>
                    <a:pt x="1049" y="255"/>
                  </a:lnTo>
                  <a:lnTo>
                    <a:pt x="992" y="170"/>
                  </a:lnTo>
                  <a:lnTo>
                    <a:pt x="935" y="198"/>
                  </a:lnTo>
                  <a:lnTo>
                    <a:pt x="879" y="283"/>
                  </a:lnTo>
                  <a:lnTo>
                    <a:pt x="850" y="142"/>
                  </a:lnTo>
                  <a:lnTo>
                    <a:pt x="680" y="85"/>
                  </a:lnTo>
                  <a:lnTo>
                    <a:pt x="652" y="0"/>
                  </a:lnTo>
                  <a:lnTo>
                    <a:pt x="595" y="0"/>
                  </a:lnTo>
                  <a:lnTo>
                    <a:pt x="595" y="56"/>
                  </a:lnTo>
                  <a:lnTo>
                    <a:pt x="482" y="85"/>
                  </a:lnTo>
                  <a:lnTo>
                    <a:pt x="425" y="142"/>
                  </a:lnTo>
                  <a:lnTo>
                    <a:pt x="425" y="227"/>
                  </a:lnTo>
                  <a:lnTo>
                    <a:pt x="369" y="198"/>
                  </a:lnTo>
                  <a:lnTo>
                    <a:pt x="340" y="255"/>
                  </a:lnTo>
                  <a:lnTo>
                    <a:pt x="283" y="255"/>
                  </a:lnTo>
                  <a:lnTo>
                    <a:pt x="283" y="425"/>
                  </a:lnTo>
                  <a:lnTo>
                    <a:pt x="255" y="397"/>
                  </a:lnTo>
                  <a:lnTo>
                    <a:pt x="227" y="510"/>
                  </a:lnTo>
                  <a:lnTo>
                    <a:pt x="170" y="538"/>
                  </a:lnTo>
                  <a:lnTo>
                    <a:pt x="170" y="623"/>
                  </a:lnTo>
                  <a:lnTo>
                    <a:pt x="255" y="652"/>
                  </a:lnTo>
                  <a:lnTo>
                    <a:pt x="170" y="765"/>
                  </a:lnTo>
                  <a:lnTo>
                    <a:pt x="198" y="822"/>
                  </a:lnTo>
                  <a:lnTo>
                    <a:pt x="170" y="879"/>
                  </a:lnTo>
                  <a:lnTo>
                    <a:pt x="113" y="850"/>
                  </a:lnTo>
                  <a:lnTo>
                    <a:pt x="57" y="907"/>
                  </a:lnTo>
                  <a:lnTo>
                    <a:pt x="57" y="992"/>
                  </a:lnTo>
                  <a:lnTo>
                    <a:pt x="0" y="1077"/>
                  </a:lnTo>
                  <a:lnTo>
                    <a:pt x="28" y="1134"/>
                  </a:lnTo>
                  <a:lnTo>
                    <a:pt x="283" y="879"/>
                  </a:lnTo>
                  <a:lnTo>
                    <a:pt x="312" y="935"/>
                  </a:lnTo>
                  <a:lnTo>
                    <a:pt x="255" y="964"/>
                  </a:lnTo>
                  <a:lnTo>
                    <a:pt x="454" y="1020"/>
                  </a:lnTo>
                  <a:lnTo>
                    <a:pt x="482" y="935"/>
                  </a:lnTo>
                  <a:lnTo>
                    <a:pt x="539" y="935"/>
                  </a:lnTo>
                  <a:lnTo>
                    <a:pt x="539" y="1134"/>
                  </a:lnTo>
                  <a:lnTo>
                    <a:pt x="737" y="1049"/>
                  </a:lnTo>
                  <a:lnTo>
                    <a:pt x="822" y="822"/>
                  </a:lnTo>
                  <a:lnTo>
                    <a:pt x="879" y="794"/>
                  </a:lnTo>
                  <a:lnTo>
                    <a:pt x="822" y="623"/>
                  </a:lnTo>
                  <a:lnTo>
                    <a:pt x="879" y="538"/>
                  </a:lnTo>
                  <a:lnTo>
                    <a:pt x="992" y="538"/>
                  </a:lnTo>
                  <a:lnTo>
                    <a:pt x="1049" y="482"/>
                  </a:lnTo>
                  <a:lnTo>
                    <a:pt x="1049" y="538"/>
                  </a:lnTo>
                  <a:lnTo>
                    <a:pt x="1162" y="567"/>
                  </a:lnTo>
                  <a:lnTo>
                    <a:pt x="1162" y="595"/>
                  </a:lnTo>
                  <a:lnTo>
                    <a:pt x="1191" y="623"/>
                  </a:lnTo>
                  <a:lnTo>
                    <a:pt x="1304" y="567"/>
                  </a:lnTo>
                  <a:lnTo>
                    <a:pt x="1247" y="510"/>
                  </a:lnTo>
                  <a:lnTo>
                    <a:pt x="1247" y="36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2657929" y="8135937"/>
              <a:ext cx="642937" cy="513670"/>
            </a:xfrm>
            <a:custGeom>
              <a:avLst/>
              <a:gdLst>
                <a:gd name="T0" fmla="*/ 567 w 567"/>
                <a:gd name="T1" fmla="*/ 255 h 453"/>
                <a:gd name="T2" fmla="*/ 567 w 567"/>
                <a:gd name="T3" fmla="*/ 56 h 453"/>
                <a:gd name="T4" fmla="*/ 510 w 567"/>
                <a:gd name="T5" fmla="*/ 56 h 453"/>
                <a:gd name="T6" fmla="*/ 482 w 567"/>
                <a:gd name="T7" fmla="*/ 141 h 453"/>
                <a:gd name="T8" fmla="*/ 283 w 567"/>
                <a:gd name="T9" fmla="*/ 85 h 453"/>
                <a:gd name="T10" fmla="*/ 340 w 567"/>
                <a:gd name="T11" fmla="*/ 56 h 453"/>
                <a:gd name="T12" fmla="*/ 311 w 567"/>
                <a:gd name="T13" fmla="*/ 0 h 453"/>
                <a:gd name="T14" fmla="*/ 56 w 567"/>
                <a:gd name="T15" fmla="*/ 255 h 453"/>
                <a:gd name="T16" fmla="*/ 56 w 567"/>
                <a:gd name="T17" fmla="*/ 311 h 453"/>
                <a:gd name="T18" fmla="*/ 0 w 567"/>
                <a:gd name="T19" fmla="*/ 425 h 453"/>
                <a:gd name="T20" fmla="*/ 113 w 567"/>
                <a:gd name="T21" fmla="*/ 368 h 453"/>
                <a:gd name="T22" fmla="*/ 255 w 567"/>
                <a:gd name="T23" fmla="*/ 453 h 453"/>
                <a:gd name="T24" fmla="*/ 425 w 567"/>
                <a:gd name="T25" fmla="*/ 311 h 453"/>
                <a:gd name="T26" fmla="*/ 567 w 567"/>
                <a:gd name="T27" fmla="*/ 255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7" h="453">
                  <a:moveTo>
                    <a:pt x="567" y="255"/>
                  </a:moveTo>
                  <a:lnTo>
                    <a:pt x="567" y="56"/>
                  </a:lnTo>
                  <a:lnTo>
                    <a:pt x="510" y="56"/>
                  </a:lnTo>
                  <a:lnTo>
                    <a:pt x="482" y="141"/>
                  </a:lnTo>
                  <a:lnTo>
                    <a:pt x="283" y="85"/>
                  </a:lnTo>
                  <a:lnTo>
                    <a:pt x="340" y="56"/>
                  </a:lnTo>
                  <a:lnTo>
                    <a:pt x="311" y="0"/>
                  </a:lnTo>
                  <a:lnTo>
                    <a:pt x="56" y="255"/>
                  </a:lnTo>
                  <a:lnTo>
                    <a:pt x="56" y="311"/>
                  </a:lnTo>
                  <a:lnTo>
                    <a:pt x="0" y="425"/>
                  </a:lnTo>
                  <a:lnTo>
                    <a:pt x="113" y="368"/>
                  </a:lnTo>
                  <a:lnTo>
                    <a:pt x="255" y="453"/>
                  </a:lnTo>
                  <a:lnTo>
                    <a:pt x="425" y="311"/>
                  </a:lnTo>
                  <a:lnTo>
                    <a:pt x="567" y="25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1242786" y="4502830"/>
              <a:ext cx="2347232" cy="2025196"/>
            </a:xfrm>
            <a:custGeom>
              <a:avLst/>
              <a:gdLst>
                <a:gd name="T0" fmla="*/ 567 w 2070"/>
                <a:gd name="T1" fmla="*/ 1531 h 1786"/>
                <a:gd name="T2" fmla="*/ 766 w 2070"/>
                <a:gd name="T3" fmla="*/ 1701 h 1786"/>
                <a:gd name="T4" fmla="*/ 907 w 2070"/>
                <a:gd name="T5" fmla="*/ 1729 h 1786"/>
                <a:gd name="T6" fmla="*/ 1021 w 2070"/>
                <a:gd name="T7" fmla="*/ 1616 h 1786"/>
                <a:gd name="T8" fmla="*/ 1248 w 2070"/>
                <a:gd name="T9" fmla="*/ 1616 h 1786"/>
                <a:gd name="T10" fmla="*/ 1446 w 2070"/>
                <a:gd name="T11" fmla="*/ 1588 h 1786"/>
                <a:gd name="T12" fmla="*/ 1616 w 2070"/>
                <a:gd name="T13" fmla="*/ 1729 h 1786"/>
                <a:gd name="T14" fmla="*/ 1701 w 2070"/>
                <a:gd name="T15" fmla="*/ 1729 h 1786"/>
                <a:gd name="T16" fmla="*/ 1786 w 2070"/>
                <a:gd name="T17" fmla="*/ 1588 h 1786"/>
                <a:gd name="T18" fmla="*/ 1843 w 2070"/>
                <a:gd name="T19" fmla="*/ 1588 h 1786"/>
                <a:gd name="T20" fmla="*/ 1928 w 2070"/>
                <a:gd name="T21" fmla="*/ 1503 h 1786"/>
                <a:gd name="T22" fmla="*/ 1985 w 2070"/>
                <a:gd name="T23" fmla="*/ 1389 h 1786"/>
                <a:gd name="T24" fmla="*/ 2070 w 2070"/>
                <a:gd name="T25" fmla="*/ 1276 h 1786"/>
                <a:gd name="T26" fmla="*/ 2070 w 2070"/>
                <a:gd name="T27" fmla="*/ 1106 h 1786"/>
                <a:gd name="T28" fmla="*/ 1900 w 2070"/>
                <a:gd name="T29" fmla="*/ 1049 h 1786"/>
                <a:gd name="T30" fmla="*/ 1871 w 2070"/>
                <a:gd name="T31" fmla="*/ 964 h 1786"/>
                <a:gd name="T32" fmla="*/ 1871 w 2070"/>
                <a:gd name="T33" fmla="*/ 851 h 1786"/>
                <a:gd name="T34" fmla="*/ 1815 w 2070"/>
                <a:gd name="T35" fmla="*/ 879 h 1786"/>
                <a:gd name="T36" fmla="*/ 1673 w 2070"/>
                <a:gd name="T37" fmla="*/ 851 h 1786"/>
                <a:gd name="T38" fmla="*/ 1503 w 2070"/>
                <a:gd name="T39" fmla="*/ 737 h 1786"/>
                <a:gd name="T40" fmla="*/ 1389 w 2070"/>
                <a:gd name="T41" fmla="*/ 567 h 1786"/>
                <a:gd name="T42" fmla="*/ 1361 w 2070"/>
                <a:gd name="T43" fmla="*/ 482 h 1786"/>
                <a:gd name="T44" fmla="*/ 1248 w 2070"/>
                <a:gd name="T45" fmla="*/ 312 h 1786"/>
                <a:gd name="T46" fmla="*/ 1219 w 2070"/>
                <a:gd name="T47" fmla="*/ 369 h 1786"/>
                <a:gd name="T48" fmla="*/ 1049 w 2070"/>
                <a:gd name="T49" fmla="*/ 340 h 1786"/>
                <a:gd name="T50" fmla="*/ 1106 w 2070"/>
                <a:gd name="T51" fmla="*/ 510 h 1786"/>
                <a:gd name="T52" fmla="*/ 879 w 2070"/>
                <a:gd name="T53" fmla="*/ 454 h 1786"/>
                <a:gd name="T54" fmla="*/ 624 w 2070"/>
                <a:gd name="T55" fmla="*/ 284 h 1786"/>
                <a:gd name="T56" fmla="*/ 454 w 2070"/>
                <a:gd name="T57" fmla="*/ 0 h 1786"/>
                <a:gd name="T58" fmla="*/ 312 w 2070"/>
                <a:gd name="T59" fmla="*/ 85 h 1786"/>
                <a:gd name="T60" fmla="*/ 284 w 2070"/>
                <a:gd name="T61" fmla="*/ 312 h 1786"/>
                <a:gd name="T62" fmla="*/ 170 w 2070"/>
                <a:gd name="T63" fmla="*/ 397 h 1786"/>
                <a:gd name="T64" fmla="*/ 255 w 2070"/>
                <a:gd name="T65" fmla="*/ 567 h 1786"/>
                <a:gd name="T66" fmla="*/ 114 w 2070"/>
                <a:gd name="T67" fmla="*/ 652 h 1786"/>
                <a:gd name="T68" fmla="*/ 0 w 2070"/>
                <a:gd name="T69" fmla="*/ 737 h 1786"/>
                <a:gd name="T70" fmla="*/ 57 w 2070"/>
                <a:gd name="T71" fmla="*/ 851 h 1786"/>
                <a:gd name="T72" fmla="*/ 85 w 2070"/>
                <a:gd name="T73" fmla="*/ 964 h 1786"/>
                <a:gd name="T74" fmla="*/ 255 w 2070"/>
                <a:gd name="T75" fmla="*/ 1134 h 1786"/>
                <a:gd name="T76" fmla="*/ 397 w 2070"/>
                <a:gd name="T77" fmla="*/ 1418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70" h="1786">
                  <a:moveTo>
                    <a:pt x="567" y="1588"/>
                  </a:moveTo>
                  <a:lnTo>
                    <a:pt x="567" y="1531"/>
                  </a:lnTo>
                  <a:lnTo>
                    <a:pt x="709" y="1559"/>
                  </a:lnTo>
                  <a:lnTo>
                    <a:pt x="766" y="1701"/>
                  </a:lnTo>
                  <a:lnTo>
                    <a:pt x="851" y="1786"/>
                  </a:lnTo>
                  <a:lnTo>
                    <a:pt x="907" y="1729"/>
                  </a:lnTo>
                  <a:lnTo>
                    <a:pt x="936" y="1616"/>
                  </a:lnTo>
                  <a:lnTo>
                    <a:pt x="1021" y="1616"/>
                  </a:lnTo>
                  <a:lnTo>
                    <a:pt x="1191" y="1559"/>
                  </a:lnTo>
                  <a:lnTo>
                    <a:pt x="1248" y="1616"/>
                  </a:lnTo>
                  <a:lnTo>
                    <a:pt x="1418" y="1673"/>
                  </a:lnTo>
                  <a:lnTo>
                    <a:pt x="1446" y="1588"/>
                  </a:lnTo>
                  <a:lnTo>
                    <a:pt x="1588" y="1673"/>
                  </a:lnTo>
                  <a:lnTo>
                    <a:pt x="1616" y="1729"/>
                  </a:lnTo>
                  <a:lnTo>
                    <a:pt x="1673" y="1729"/>
                  </a:lnTo>
                  <a:lnTo>
                    <a:pt x="1701" y="1729"/>
                  </a:lnTo>
                  <a:lnTo>
                    <a:pt x="1730" y="1644"/>
                  </a:lnTo>
                  <a:lnTo>
                    <a:pt x="1786" y="1588"/>
                  </a:lnTo>
                  <a:lnTo>
                    <a:pt x="1815" y="1616"/>
                  </a:lnTo>
                  <a:lnTo>
                    <a:pt x="1843" y="1588"/>
                  </a:lnTo>
                  <a:lnTo>
                    <a:pt x="1843" y="1474"/>
                  </a:lnTo>
                  <a:lnTo>
                    <a:pt x="1928" y="1503"/>
                  </a:lnTo>
                  <a:lnTo>
                    <a:pt x="2013" y="1474"/>
                  </a:lnTo>
                  <a:lnTo>
                    <a:pt x="1985" y="1389"/>
                  </a:lnTo>
                  <a:lnTo>
                    <a:pt x="2070" y="1361"/>
                  </a:lnTo>
                  <a:lnTo>
                    <a:pt x="2070" y="1276"/>
                  </a:lnTo>
                  <a:lnTo>
                    <a:pt x="1985" y="1219"/>
                  </a:lnTo>
                  <a:lnTo>
                    <a:pt x="2070" y="1106"/>
                  </a:lnTo>
                  <a:lnTo>
                    <a:pt x="1928" y="1106"/>
                  </a:lnTo>
                  <a:lnTo>
                    <a:pt x="1900" y="1049"/>
                  </a:lnTo>
                  <a:lnTo>
                    <a:pt x="1871" y="1021"/>
                  </a:lnTo>
                  <a:lnTo>
                    <a:pt x="1871" y="964"/>
                  </a:lnTo>
                  <a:lnTo>
                    <a:pt x="1928" y="907"/>
                  </a:lnTo>
                  <a:lnTo>
                    <a:pt x="1871" y="851"/>
                  </a:lnTo>
                  <a:lnTo>
                    <a:pt x="1843" y="879"/>
                  </a:lnTo>
                  <a:lnTo>
                    <a:pt x="1815" y="879"/>
                  </a:lnTo>
                  <a:lnTo>
                    <a:pt x="1730" y="822"/>
                  </a:lnTo>
                  <a:lnTo>
                    <a:pt x="1673" y="851"/>
                  </a:lnTo>
                  <a:lnTo>
                    <a:pt x="1559" y="709"/>
                  </a:lnTo>
                  <a:lnTo>
                    <a:pt x="1503" y="737"/>
                  </a:lnTo>
                  <a:lnTo>
                    <a:pt x="1389" y="652"/>
                  </a:lnTo>
                  <a:lnTo>
                    <a:pt x="1389" y="567"/>
                  </a:lnTo>
                  <a:lnTo>
                    <a:pt x="1446" y="510"/>
                  </a:lnTo>
                  <a:lnTo>
                    <a:pt x="1361" y="482"/>
                  </a:lnTo>
                  <a:lnTo>
                    <a:pt x="1389" y="397"/>
                  </a:lnTo>
                  <a:lnTo>
                    <a:pt x="1248" y="312"/>
                  </a:lnTo>
                  <a:lnTo>
                    <a:pt x="1248" y="425"/>
                  </a:lnTo>
                  <a:lnTo>
                    <a:pt x="1219" y="369"/>
                  </a:lnTo>
                  <a:lnTo>
                    <a:pt x="1106" y="397"/>
                  </a:lnTo>
                  <a:lnTo>
                    <a:pt x="1049" y="340"/>
                  </a:lnTo>
                  <a:lnTo>
                    <a:pt x="992" y="425"/>
                  </a:lnTo>
                  <a:lnTo>
                    <a:pt x="1106" y="510"/>
                  </a:lnTo>
                  <a:lnTo>
                    <a:pt x="992" y="595"/>
                  </a:lnTo>
                  <a:lnTo>
                    <a:pt x="879" y="454"/>
                  </a:lnTo>
                  <a:lnTo>
                    <a:pt x="794" y="482"/>
                  </a:lnTo>
                  <a:lnTo>
                    <a:pt x="624" y="284"/>
                  </a:lnTo>
                  <a:lnTo>
                    <a:pt x="624" y="85"/>
                  </a:lnTo>
                  <a:lnTo>
                    <a:pt x="454" y="0"/>
                  </a:lnTo>
                  <a:lnTo>
                    <a:pt x="425" y="85"/>
                  </a:lnTo>
                  <a:lnTo>
                    <a:pt x="312" y="85"/>
                  </a:lnTo>
                  <a:lnTo>
                    <a:pt x="369" y="227"/>
                  </a:lnTo>
                  <a:cubicBezTo>
                    <a:pt x="341" y="255"/>
                    <a:pt x="313" y="284"/>
                    <a:pt x="284" y="312"/>
                  </a:cubicBezTo>
                  <a:cubicBezTo>
                    <a:pt x="281" y="315"/>
                    <a:pt x="272" y="320"/>
                    <a:pt x="272" y="320"/>
                  </a:cubicBezTo>
                  <a:lnTo>
                    <a:pt x="170" y="397"/>
                  </a:lnTo>
                  <a:lnTo>
                    <a:pt x="170" y="482"/>
                  </a:lnTo>
                  <a:lnTo>
                    <a:pt x="255" y="567"/>
                  </a:lnTo>
                  <a:lnTo>
                    <a:pt x="227" y="624"/>
                  </a:lnTo>
                  <a:lnTo>
                    <a:pt x="114" y="652"/>
                  </a:lnTo>
                  <a:lnTo>
                    <a:pt x="114" y="766"/>
                  </a:lnTo>
                  <a:lnTo>
                    <a:pt x="0" y="737"/>
                  </a:lnTo>
                  <a:lnTo>
                    <a:pt x="0" y="794"/>
                  </a:lnTo>
                  <a:lnTo>
                    <a:pt x="57" y="851"/>
                  </a:lnTo>
                  <a:lnTo>
                    <a:pt x="29" y="936"/>
                  </a:lnTo>
                  <a:lnTo>
                    <a:pt x="85" y="964"/>
                  </a:lnTo>
                  <a:lnTo>
                    <a:pt x="255" y="1077"/>
                  </a:lnTo>
                  <a:lnTo>
                    <a:pt x="255" y="1134"/>
                  </a:lnTo>
                  <a:lnTo>
                    <a:pt x="369" y="1276"/>
                  </a:lnTo>
                  <a:lnTo>
                    <a:pt x="397" y="1418"/>
                  </a:lnTo>
                  <a:lnTo>
                    <a:pt x="567" y="158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6" name="Freeform 296"/>
            <p:cNvSpPr>
              <a:spLocks/>
            </p:cNvSpPr>
            <p:nvPr/>
          </p:nvSpPr>
          <p:spPr bwMode="auto">
            <a:xfrm>
              <a:off x="857250" y="5595937"/>
              <a:ext cx="1543277" cy="2507116"/>
            </a:xfrm>
            <a:custGeom>
              <a:avLst/>
              <a:gdLst>
                <a:gd name="T0" fmla="*/ 1191 w 1361"/>
                <a:gd name="T1" fmla="*/ 2183 h 2211"/>
                <a:gd name="T2" fmla="*/ 1134 w 1361"/>
                <a:gd name="T3" fmla="*/ 2070 h 2211"/>
                <a:gd name="T4" fmla="*/ 1191 w 1361"/>
                <a:gd name="T5" fmla="*/ 1984 h 2211"/>
                <a:gd name="T6" fmla="*/ 1162 w 1361"/>
                <a:gd name="T7" fmla="*/ 1814 h 2211"/>
                <a:gd name="T8" fmla="*/ 1162 w 1361"/>
                <a:gd name="T9" fmla="*/ 1588 h 2211"/>
                <a:gd name="T10" fmla="*/ 1134 w 1361"/>
                <a:gd name="T11" fmla="*/ 1474 h 2211"/>
                <a:gd name="T12" fmla="*/ 1247 w 1361"/>
                <a:gd name="T13" fmla="*/ 1389 h 2211"/>
                <a:gd name="T14" fmla="*/ 1361 w 1361"/>
                <a:gd name="T15" fmla="*/ 1162 h 2211"/>
                <a:gd name="T16" fmla="*/ 1304 w 1361"/>
                <a:gd name="T17" fmla="*/ 1106 h 2211"/>
                <a:gd name="T18" fmla="*/ 1276 w 1361"/>
                <a:gd name="T19" fmla="*/ 964 h 2211"/>
                <a:gd name="T20" fmla="*/ 1191 w 1361"/>
                <a:gd name="T21" fmla="*/ 936 h 2211"/>
                <a:gd name="T22" fmla="*/ 1106 w 1361"/>
                <a:gd name="T23" fmla="*/ 822 h 2211"/>
                <a:gd name="T24" fmla="*/ 1021 w 1361"/>
                <a:gd name="T25" fmla="*/ 822 h 2211"/>
                <a:gd name="T26" fmla="*/ 907 w 1361"/>
                <a:gd name="T27" fmla="*/ 624 h 2211"/>
                <a:gd name="T28" fmla="*/ 737 w 1361"/>
                <a:gd name="T29" fmla="*/ 454 h 2211"/>
                <a:gd name="T30" fmla="*/ 709 w 1361"/>
                <a:gd name="T31" fmla="*/ 312 h 2211"/>
                <a:gd name="T32" fmla="*/ 595 w 1361"/>
                <a:gd name="T33" fmla="*/ 170 h 2211"/>
                <a:gd name="T34" fmla="*/ 595 w 1361"/>
                <a:gd name="T35" fmla="*/ 113 h 2211"/>
                <a:gd name="T36" fmla="*/ 425 w 1361"/>
                <a:gd name="T37" fmla="*/ 0 h 2211"/>
                <a:gd name="T38" fmla="*/ 255 w 1361"/>
                <a:gd name="T39" fmla="*/ 198 h 2211"/>
                <a:gd name="T40" fmla="*/ 170 w 1361"/>
                <a:gd name="T41" fmla="*/ 198 h 2211"/>
                <a:gd name="T42" fmla="*/ 142 w 1361"/>
                <a:gd name="T43" fmla="*/ 369 h 2211"/>
                <a:gd name="T44" fmla="*/ 198 w 1361"/>
                <a:gd name="T45" fmla="*/ 369 h 2211"/>
                <a:gd name="T46" fmla="*/ 57 w 1361"/>
                <a:gd name="T47" fmla="*/ 567 h 2211"/>
                <a:gd name="T48" fmla="*/ 85 w 1361"/>
                <a:gd name="T49" fmla="*/ 652 h 2211"/>
                <a:gd name="T50" fmla="*/ 113 w 1361"/>
                <a:gd name="T51" fmla="*/ 652 h 2211"/>
                <a:gd name="T52" fmla="*/ 85 w 1361"/>
                <a:gd name="T53" fmla="*/ 680 h 2211"/>
                <a:gd name="T54" fmla="*/ 142 w 1361"/>
                <a:gd name="T55" fmla="*/ 765 h 2211"/>
                <a:gd name="T56" fmla="*/ 170 w 1361"/>
                <a:gd name="T57" fmla="*/ 765 h 2211"/>
                <a:gd name="T58" fmla="*/ 113 w 1361"/>
                <a:gd name="T59" fmla="*/ 879 h 2211"/>
                <a:gd name="T60" fmla="*/ 57 w 1361"/>
                <a:gd name="T61" fmla="*/ 822 h 2211"/>
                <a:gd name="T62" fmla="*/ 0 w 1361"/>
                <a:gd name="T63" fmla="*/ 850 h 2211"/>
                <a:gd name="T64" fmla="*/ 0 w 1361"/>
                <a:gd name="T65" fmla="*/ 964 h 2211"/>
                <a:gd name="T66" fmla="*/ 113 w 1361"/>
                <a:gd name="T67" fmla="*/ 964 h 2211"/>
                <a:gd name="T68" fmla="*/ 113 w 1361"/>
                <a:gd name="T69" fmla="*/ 992 h 2211"/>
                <a:gd name="T70" fmla="*/ 255 w 1361"/>
                <a:gd name="T71" fmla="*/ 964 h 2211"/>
                <a:gd name="T72" fmla="*/ 369 w 1361"/>
                <a:gd name="T73" fmla="*/ 1077 h 2211"/>
                <a:gd name="T74" fmla="*/ 454 w 1361"/>
                <a:gd name="T75" fmla="*/ 1276 h 2211"/>
                <a:gd name="T76" fmla="*/ 567 w 1361"/>
                <a:gd name="T77" fmla="*/ 1361 h 2211"/>
                <a:gd name="T78" fmla="*/ 595 w 1361"/>
                <a:gd name="T79" fmla="*/ 1503 h 2211"/>
                <a:gd name="T80" fmla="*/ 567 w 1361"/>
                <a:gd name="T81" fmla="*/ 1644 h 2211"/>
                <a:gd name="T82" fmla="*/ 595 w 1361"/>
                <a:gd name="T83" fmla="*/ 1729 h 2211"/>
                <a:gd name="T84" fmla="*/ 794 w 1361"/>
                <a:gd name="T85" fmla="*/ 1729 h 2211"/>
                <a:gd name="T86" fmla="*/ 765 w 1361"/>
                <a:gd name="T87" fmla="*/ 1899 h 2211"/>
                <a:gd name="T88" fmla="*/ 709 w 1361"/>
                <a:gd name="T89" fmla="*/ 1899 h 2211"/>
                <a:gd name="T90" fmla="*/ 624 w 1361"/>
                <a:gd name="T91" fmla="*/ 2013 h 2211"/>
                <a:gd name="T92" fmla="*/ 737 w 1361"/>
                <a:gd name="T93" fmla="*/ 2098 h 2211"/>
                <a:gd name="T94" fmla="*/ 879 w 1361"/>
                <a:gd name="T95" fmla="*/ 2211 h 2211"/>
                <a:gd name="T96" fmla="*/ 1077 w 1361"/>
                <a:gd name="T97" fmla="*/ 2211 h 2211"/>
                <a:gd name="T98" fmla="*/ 1191 w 1361"/>
                <a:gd name="T99" fmla="*/ 2183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61" h="2211">
                  <a:moveTo>
                    <a:pt x="1191" y="2183"/>
                  </a:moveTo>
                  <a:lnTo>
                    <a:pt x="1134" y="2070"/>
                  </a:lnTo>
                  <a:lnTo>
                    <a:pt x="1191" y="1984"/>
                  </a:lnTo>
                  <a:lnTo>
                    <a:pt x="1162" y="1814"/>
                  </a:lnTo>
                  <a:lnTo>
                    <a:pt x="1162" y="1588"/>
                  </a:lnTo>
                  <a:lnTo>
                    <a:pt x="1134" y="1474"/>
                  </a:lnTo>
                  <a:lnTo>
                    <a:pt x="1247" y="1389"/>
                  </a:lnTo>
                  <a:lnTo>
                    <a:pt x="1361" y="1162"/>
                  </a:lnTo>
                  <a:lnTo>
                    <a:pt x="1304" y="1106"/>
                  </a:lnTo>
                  <a:lnTo>
                    <a:pt x="1276" y="964"/>
                  </a:lnTo>
                  <a:lnTo>
                    <a:pt x="1191" y="936"/>
                  </a:lnTo>
                  <a:lnTo>
                    <a:pt x="1106" y="822"/>
                  </a:lnTo>
                  <a:lnTo>
                    <a:pt x="1021" y="822"/>
                  </a:lnTo>
                  <a:lnTo>
                    <a:pt x="907" y="624"/>
                  </a:lnTo>
                  <a:lnTo>
                    <a:pt x="737" y="454"/>
                  </a:lnTo>
                  <a:lnTo>
                    <a:pt x="709" y="312"/>
                  </a:lnTo>
                  <a:lnTo>
                    <a:pt x="595" y="170"/>
                  </a:lnTo>
                  <a:lnTo>
                    <a:pt x="595" y="113"/>
                  </a:lnTo>
                  <a:lnTo>
                    <a:pt x="425" y="0"/>
                  </a:lnTo>
                  <a:lnTo>
                    <a:pt x="255" y="198"/>
                  </a:lnTo>
                  <a:lnTo>
                    <a:pt x="170" y="198"/>
                  </a:lnTo>
                  <a:lnTo>
                    <a:pt x="142" y="369"/>
                  </a:lnTo>
                  <a:lnTo>
                    <a:pt x="198" y="369"/>
                  </a:lnTo>
                  <a:lnTo>
                    <a:pt x="57" y="567"/>
                  </a:lnTo>
                  <a:lnTo>
                    <a:pt x="85" y="652"/>
                  </a:lnTo>
                  <a:lnTo>
                    <a:pt x="113" y="652"/>
                  </a:lnTo>
                  <a:lnTo>
                    <a:pt x="85" y="680"/>
                  </a:lnTo>
                  <a:lnTo>
                    <a:pt x="142" y="765"/>
                  </a:lnTo>
                  <a:lnTo>
                    <a:pt x="170" y="765"/>
                  </a:lnTo>
                  <a:lnTo>
                    <a:pt x="113" y="879"/>
                  </a:lnTo>
                  <a:lnTo>
                    <a:pt x="57" y="822"/>
                  </a:lnTo>
                  <a:lnTo>
                    <a:pt x="0" y="850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992"/>
                  </a:lnTo>
                  <a:lnTo>
                    <a:pt x="255" y="964"/>
                  </a:lnTo>
                  <a:lnTo>
                    <a:pt x="369" y="1077"/>
                  </a:lnTo>
                  <a:lnTo>
                    <a:pt x="454" y="1276"/>
                  </a:lnTo>
                  <a:lnTo>
                    <a:pt x="567" y="1361"/>
                  </a:lnTo>
                  <a:lnTo>
                    <a:pt x="595" y="1503"/>
                  </a:lnTo>
                  <a:lnTo>
                    <a:pt x="567" y="1644"/>
                  </a:lnTo>
                  <a:lnTo>
                    <a:pt x="595" y="1729"/>
                  </a:lnTo>
                  <a:lnTo>
                    <a:pt x="794" y="1729"/>
                  </a:lnTo>
                  <a:lnTo>
                    <a:pt x="765" y="1899"/>
                  </a:lnTo>
                  <a:lnTo>
                    <a:pt x="709" y="1899"/>
                  </a:lnTo>
                  <a:lnTo>
                    <a:pt x="624" y="2013"/>
                  </a:lnTo>
                  <a:lnTo>
                    <a:pt x="737" y="2098"/>
                  </a:lnTo>
                  <a:lnTo>
                    <a:pt x="879" y="2211"/>
                  </a:lnTo>
                  <a:lnTo>
                    <a:pt x="1077" y="2211"/>
                  </a:lnTo>
                  <a:lnTo>
                    <a:pt x="1191" y="21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7" name="Freeform 297"/>
            <p:cNvSpPr>
              <a:spLocks/>
            </p:cNvSpPr>
            <p:nvPr/>
          </p:nvSpPr>
          <p:spPr bwMode="auto">
            <a:xfrm>
              <a:off x="536349" y="6689045"/>
              <a:ext cx="1221241" cy="1414009"/>
            </a:xfrm>
            <a:custGeom>
              <a:avLst/>
              <a:gdLst>
                <a:gd name="T0" fmla="*/ 1020 w 1077"/>
                <a:gd name="T1" fmla="*/ 1134 h 1247"/>
                <a:gd name="T2" fmla="*/ 907 w 1077"/>
                <a:gd name="T3" fmla="*/ 1049 h 1247"/>
                <a:gd name="T4" fmla="*/ 992 w 1077"/>
                <a:gd name="T5" fmla="*/ 935 h 1247"/>
                <a:gd name="T6" fmla="*/ 1020 w 1077"/>
                <a:gd name="T7" fmla="*/ 935 h 1247"/>
                <a:gd name="T8" fmla="*/ 1048 w 1077"/>
                <a:gd name="T9" fmla="*/ 935 h 1247"/>
                <a:gd name="T10" fmla="*/ 1077 w 1077"/>
                <a:gd name="T11" fmla="*/ 765 h 1247"/>
                <a:gd name="T12" fmla="*/ 878 w 1077"/>
                <a:gd name="T13" fmla="*/ 765 h 1247"/>
                <a:gd name="T14" fmla="*/ 850 w 1077"/>
                <a:gd name="T15" fmla="*/ 680 h 1247"/>
                <a:gd name="T16" fmla="*/ 878 w 1077"/>
                <a:gd name="T17" fmla="*/ 539 h 1247"/>
                <a:gd name="T18" fmla="*/ 850 w 1077"/>
                <a:gd name="T19" fmla="*/ 397 h 1247"/>
                <a:gd name="T20" fmla="*/ 737 w 1077"/>
                <a:gd name="T21" fmla="*/ 312 h 1247"/>
                <a:gd name="T22" fmla="*/ 652 w 1077"/>
                <a:gd name="T23" fmla="*/ 113 h 1247"/>
                <a:gd name="T24" fmla="*/ 538 w 1077"/>
                <a:gd name="T25" fmla="*/ 0 h 1247"/>
                <a:gd name="T26" fmla="*/ 396 w 1077"/>
                <a:gd name="T27" fmla="*/ 28 h 1247"/>
                <a:gd name="T28" fmla="*/ 396 w 1077"/>
                <a:gd name="T29" fmla="*/ 0 h 1247"/>
                <a:gd name="T30" fmla="*/ 283 w 1077"/>
                <a:gd name="T31" fmla="*/ 0 h 1247"/>
                <a:gd name="T32" fmla="*/ 113 w 1077"/>
                <a:gd name="T33" fmla="*/ 198 h 1247"/>
                <a:gd name="T34" fmla="*/ 113 w 1077"/>
                <a:gd name="T35" fmla="*/ 283 h 1247"/>
                <a:gd name="T36" fmla="*/ 0 w 1077"/>
                <a:gd name="T37" fmla="*/ 397 h 1247"/>
                <a:gd name="T38" fmla="*/ 28 w 1077"/>
                <a:gd name="T39" fmla="*/ 539 h 1247"/>
                <a:gd name="T40" fmla="*/ 141 w 1077"/>
                <a:gd name="T41" fmla="*/ 595 h 1247"/>
                <a:gd name="T42" fmla="*/ 198 w 1077"/>
                <a:gd name="T43" fmla="*/ 709 h 1247"/>
                <a:gd name="T44" fmla="*/ 311 w 1077"/>
                <a:gd name="T45" fmla="*/ 737 h 1247"/>
                <a:gd name="T46" fmla="*/ 396 w 1077"/>
                <a:gd name="T47" fmla="*/ 822 h 1247"/>
                <a:gd name="T48" fmla="*/ 368 w 1077"/>
                <a:gd name="T49" fmla="*/ 879 h 1247"/>
                <a:gd name="T50" fmla="*/ 368 w 1077"/>
                <a:gd name="T51" fmla="*/ 992 h 1247"/>
                <a:gd name="T52" fmla="*/ 595 w 1077"/>
                <a:gd name="T53" fmla="*/ 1134 h 1247"/>
                <a:gd name="T54" fmla="*/ 567 w 1077"/>
                <a:gd name="T55" fmla="*/ 1162 h 1247"/>
                <a:gd name="T56" fmla="*/ 595 w 1077"/>
                <a:gd name="T57" fmla="*/ 1247 h 1247"/>
                <a:gd name="T58" fmla="*/ 935 w 1077"/>
                <a:gd name="T59" fmla="*/ 1134 h 1247"/>
                <a:gd name="T60" fmla="*/ 1020 w 1077"/>
                <a:gd name="T61" fmla="*/ 1134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77" h="1247">
                  <a:moveTo>
                    <a:pt x="1020" y="1134"/>
                  </a:moveTo>
                  <a:lnTo>
                    <a:pt x="907" y="1049"/>
                  </a:lnTo>
                  <a:lnTo>
                    <a:pt x="992" y="935"/>
                  </a:lnTo>
                  <a:lnTo>
                    <a:pt x="1020" y="935"/>
                  </a:lnTo>
                  <a:lnTo>
                    <a:pt x="1048" y="935"/>
                  </a:lnTo>
                  <a:lnTo>
                    <a:pt x="1077" y="765"/>
                  </a:lnTo>
                  <a:lnTo>
                    <a:pt x="878" y="765"/>
                  </a:lnTo>
                  <a:lnTo>
                    <a:pt x="850" y="680"/>
                  </a:lnTo>
                  <a:lnTo>
                    <a:pt x="878" y="539"/>
                  </a:lnTo>
                  <a:lnTo>
                    <a:pt x="850" y="397"/>
                  </a:lnTo>
                  <a:lnTo>
                    <a:pt x="737" y="312"/>
                  </a:lnTo>
                  <a:lnTo>
                    <a:pt x="652" y="113"/>
                  </a:lnTo>
                  <a:lnTo>
                    <a:pt x="538" y="0"/>
                  </a:lnTo>
                  <a:lnTo>
                    <a:pt x="396" y="28"/>
                  </a:lnTo>
                  <a:lnTo>
                    <a:pt x="396" y="0"/>
                  </a:lnTo>
                  <a:lnTo>
                    <a:pt x="283" y="0"/>
                  </a:lnTo>
                  <a:lnTo>
                    <a:pt x="113" y="198"/>
                  </a:lnTo>
                  <a:lnTo>
                    <a:pt x="113" y="283"/>
                  </a:lnTo>
                  <a:lnTo>
                    <a:pt x="0" y="397"/>
                  </a:lnTo>
                  <a:lnTo>
                    <a:pt x="28" y="539"/>
                  </a:lnTo>
                  <a:lnTo>
                    <a:pt x="141" y="595"/>
                  </a:lnTo>
                  <a:lnTo>
                    <a:pt x="198" y="709"/>
                  </a:lnTo>
                  <a:lnTo>
                    <a:pt x="311" y="737"/>
                  </a:lnTo>
                  <a:lnTo>
                    <a:pt x="396" y="822"/>
                  </a:lnTo>
                  <a:lnTo>
                    <a:pt x="368" y="879"/>
                  </a:lnTo>
                  <a:lnTo>
                    <a:pt x="368" y="992"/>
                  </a:lnTo>
                  <a:lnTo>
                    <a:pt x="595" y="1134"/>
                  </a:lnTo>
                  <a:lnTo>
                    <a:pt x="567" y="1162"/>
                  </a:lnTo>
                  <a:lnTo>
                    <a:pt x="595" y="1247"/>
                  </a:lnTo>
                  <a:lnTo>
                    <a:pt x="935" y="1134"/>
                  </a:lnTo>
                  <a:lnTo>
                    <a:pt x="1020" y="113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632B124-E980-43B5-BCDE-3EBBB6072FE8}"/>
              </a:ext>
            </a:extLst>
          </p:cNvPr>
          <p:cNvSpPr txBox="1"/>
          <p:nvPr/>
        </p:nvSpPr>
        <p:spPr>
          <a:xfrm>
            <a:off x="126278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栃木県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0D160A85-2624-4B49-85A8-D8C5B4FE7911}"/>
              </a:ext>
            </a:extLst>
          </p:cNvPr>
          <p:cNvSpPr txBox="1"/>
          <p:nvPr/>
        </p:nvSpPr>
        <p:spPr>
          <a:xfrm>
            <a:off x="91000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08ED3EF9-41F5-4F1A-80FD-D76A6DA9515D}"/>
              </a:ext>
            </a:extLst>
          </p:cNvPr>
          <p:cNvCxnSpPr/>
          <p:nvPr/>
        </p:nvCxnSpPr>
        <p:spPr>
          <a:xfrm>
            <a:off x="117889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645B2202-AAAF-463B-AE25-5AA9EF9DE36C}"/>
              </a:ext>
            </a:extLst>
          </p:cNvPr>
          <p:cNvGrpSpPr/>
          <p:nvPr/>
        </p:nvGrpSpPr>
        <p:grpSpPr>
          <a:xfrm>
            <a:off x="4862331" y="16206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9D6ACEF7-0B59-4805-A6F2-BDA93A91792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那須町</a:t>
              </a:r>
            </a:p>
          </p:txBody>
        </p:sp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51813187-D452-4EC9-A689-4076CAE3B8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A850C403-5CB8-4593-8327-20DBC228F938}"/>
              </a:ext>
            </a:extLst>
          </p:cNvPr>
          <p:cNvGrpSpPr/>
          <p:nvPr/>
        </p:nvGrpSpPr>
        <p:grpSpPr>
          <a:xfrm>
            <a:off x="3709806" y="20873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1D2204B8-F41C-4282-A7D5-6452C42E6F4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那須塩原市</a:t>
              </a:r>
            </a:p>
          </p:txBody>
        </p:sp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E67CD8E0-AD6F-4AC0-B24C-1E5D290D8F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9C3B0132-D16A-4D42-BDF1-45A8F8D0524D}"/>
              </a:ext>
            </a:extLst>
          </p:cNvPr>
          <p:cNvGrpSpPr/>
          <p:nvPr/>
        </p:nvGrpSpPr>
        <p:grpSpPr>
          <a:xfrm>
            <a:off x="1538106" y="316365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AC21283B-733A-4FB8-9235-A68CAC2FDB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日光市</a:t>
              </a: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9071365B-8291-4F32-B566-AC60F1A3EBF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C07809BB-9792-4F46-A3B4-9299AC5475FF}"/>
              </a:ext>
            </a:extLst>
          </p:cNvPr>
          <p:cNvGrpSpPr/>
          <p:nvPr/>
        </p:nvGrpSpPr>
        <p:grpSpPr>
          <a:xfrm>
            <a:off x="1928631" y="54782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F813FD04-03A1-4777-BD3D-021D4BBDB08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鹿沼市</a:t>
              </a: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5E2A8867-D7A2-4BEB-8E3C-D476FDD4D7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A55515DE-1615-4EAB-BCD5-5AD0792EFA84}"/>
              </a:ext>
            </a:extLst>
          </p:cNvPr>
          <p:cNvGrpSpPr/>
          <p:nvPr/>
        </p:nvGrpSpPr>
        <p:grpSpPr>
          <a:xfrm>
            <a:off x="2347731" y="70308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8A170899-9BC2-4B17-A800-4B16E50D03A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栃木市</a:t>
              </a:r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66F8538D-3314-4201-AB4C-3F38B7657A6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2F869291-C450-455D-9E83-8E91299A4B3A}"/>
              </a:ext>
            </a:extLst>
          </p:cNvPr>
          <p:cNvGrpSpPr/>
          <p:nvPr/>
        </p:nvGrpSpPr>
        <p:grpSpPr>
          <a:xfrm>
            <a:off x="1404756" y="65450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809BEB09-BB9A-4C80-BE52-81F48F3591F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佐野市</a:t>
              </a:r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32894DB1-AFA7-419F-AB34-4E99CCC4A0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FF1467BE-ABB9-48EF-AFB2-3242E14BDC01}"/>
              </a:ext>
            </a:extLst>
          </p:cNvPr>
          <p:cNvGrpSpPr/>
          <p:nvPr/>
        </p:nvGrpSpPr>
        <p:grpSpPr>
          <a:xfrm>
            <a:off x="738006" y="71832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0279EE0B-8239-4E19-86E4-FD2BAB6865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足利市</a:t>
              </a:r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BA00888F-C76A-4455-8D43-171910AF0C4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8C99DCD9-47C7-4A49-85D3-E602933CC0FF}"/>
              </a:ext>
            </a:extLst>
          </p:cNvPr>
          <p:cNvGrpSpPr/>
          <p:nvPr/>
        </p:nvGrpSpPr>
        <p:grpSpPr>
          <a:xfrm>
            <a:off x="5176656" y="30969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FEAC7A01-3185-44C0-9E1E-962394FBC09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大田原市</a:t>
              </a:r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913F7FA4-A2EF-411D-B7DD-D6A73B5FDDF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8F583657-97DD-4A4F-A494-D94ED76B1D4F}"/>
              </a:ext>
            </a:extLst>
          </p:cNvPr>
          <p:cNvGrpSpPr/>
          <p:nvPr/>
        </p:nvGrpSpPr>
        <p:grpSpPr>
          <a:xfrm>
            <a:off x="3809320" y="343035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259E1F5A-F79B-4C4D-9B1B-BF6E0E2BCBE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矢板市</a:t>
              </a:r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38B92C2F-2C6C-4238-82D2-0387F702E6D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537C9D93-76A9-436E-B849-1691A77EED3A}"/>
              </a:ext>
            </a:extLst>
          </p:cNvPr>
          <p:cNvGrpSpPr/>
          <p:nvPr/>
        </p:nvGrpSpPr>
        <p:grpSpPr>
          <a:xfrm>
            <a:off x="3028997" y="343035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9A8A2D49-00B4-4545-B499-94C7A3CCB2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塩谷町</a:t>
              </a:r>
            </a:p>
          </p:txBody>
        </p:sp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4EADAFCD-4493-4725-894A-FAB74497BB0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9351823-ABC4-470C-A68C-2F0191336B7C}"/>
              </a:ext>
            </a:extLst>
          </p:cNvPr>
          <p:cNvGrpSpPr/>
          <p:nvPr/>
        </p:nvGrpSpPr>
        <p:grpSpPr>
          <a:xfrm>
            <a:off x="5548131" y="40113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BB5ABAF2-00C9-4422-880B-1677800E2BE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那珂川町</a:t>
              </a:r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8C53A432-9CA0-4449-9640-7296C0CE34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7397FA76-7721-44B6-B887-5C7FF141F776}"/>
              </a:ext>
            </a:extLst>
          </p:cNvPr>
          <p:cNvGrpSpPr/>
          <p:nvPr/>
        </p:nvGrpSpPr>
        <p:grpSpPr>
          <a:xfrm>
            <a:off x="4328931" y="423045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85028A36-FF1A-4E5F-84D7-8B0ACC8ABCF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さくら市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4E206FD2-1D7D-491B-9605-27ABDAAFE7D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6467D708-E63F-4088-83F9-6CEFF345DB3F}"/>
              </a:ext>
            </a:extLst>
          </p:cNvPr>
          <p:cNvGrpSpPr/>
          <p:nvPr/>
        </p:nvGrpSpPr>
        <p:grpSpPr>
          <a:xfrm>
            <a:off x="5252856" y="46686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354E345F-44FA-4D1B-95F5-F5C2F38BD8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那須烏山市</a:t>
              </a: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C60673CC-5501-4D1B-B426-BFD0AB405C7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34C31882-552A-4AF2-A1D0-CADB8D8F0B4F}"/>
              </a:ext>
            </a:extLst>
          </p:cNvPr>
          <p:cNvGrpSpPr/>
          <p:nvPr/>
        </p:nvGrpSpPr>
        <p:grpSpPr>
          <a:xfrm>
            <a:off x="4424692" y="49443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DC189BC6-A5A5-4BB3-99A3-F7A1EB0EF9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高根沢町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9D599B9F-7527-4EF8-A2B0-973E2914E9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0C94C84F-501A-4BC3-A23D-F475255E6A72}"/>
              </a:ext>
            </a:extLst>
          </p:cNvPr>
          <p:cNvGrpSpPr/>
          <p:nvPr/>
        </p:nvGrpSpPr>
        <p:grpSpPr>
          <a:xfrm>
            <a:off x="3624081" y="52305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CB264A0C-A616-4456-98AC-9EA9B16C16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宇都宮市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28CCF7A3-6482-4882-8218-8070B0F415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EB693C7C-26CF-4F3C-80C3-E2EA4697822A}"/>
              </a:ext>
            </a:extLst>
          </p:cNvPr>
          <p:cNvGrpSpPr/>
          <p:nvPr/>
        </p:nvGrpSpPr>
        <p:grpSpPr>
          <a:xfrm>
            <a:off x="3675970" y="63354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B6DE564F-CDC5-4A3B-B973-A48BA2DBBD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上三川町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FBCF0C2A-FB11-4462-9016-F0922EAB43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70795882-37B3-4077-BA67-25C40406BE34}"/>
              </a:ext>
            </a:extLst>
          </p:cNvPr>
          <p:cNvGrpSpPr/>
          <p:nvPr/>
        </p:nvGrpSpPr>
        <p:grpSpPr>
          <a:xfrm>
            <a:off x="2895647" y="63354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FCFA53A9-CD72-4F98-BE9B-BCD3EB69DA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壬生町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2E2EBF9C-C41D-481F-939F-CDF3BC9D229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74865C92-3EB8-4DBF-BE24-EE3E0D3B2245}"/>
              </a:ext>
            </a:extLst>
          </p:cNvPr>
          <p:cNvGrpSpPr/>
          <p:nvPr/>
        </p:nvGrpSpPr>
        <p:grpSpPr>
          <a:xfrm>
            <a:off x="3399745" y="68307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C01B92F5-1AD8-4AEE-8CB3-A489FC24E1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下野市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F7DA08D7-6DFB-418F-B40F-03995C67564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8557332A-8B68-450C-8A67-7762341A8E0B}"/>
              </a:ext>
            </a:extLst>
          </p:cNvPr>
          <p:cNvGrpSpPr/>
          <p:nvPr/>
        </p:nvGrpSpPr>
        <p:grpSpPr>
          <a:xfrm>
            <a:off x="2990170" y="75261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F31C279C-30D3-4234-AF33-1A1BBCAB51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小山市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6AB328F5-23BB-4BDB-A644-7AFF6727FC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F2A05F71-916F-42DB-B713-46F7A2B4F525}"/>
              </a:ext>
            </a:extLst>
          </p:cNvPr>
          <p:cNvGrpSpPr/>
          <p:nvPr/>
        </p:nvGrpSpPr>
        <p:grpSpPr>
          <a:xfrm>
            <a:off x="2666320" y="826905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7696A047-415F-4303-8B84-0149A51C879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野木町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C6DB45F9-C38B-4FF7-9E64-7002A256940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3DB5BAA0-AEAE-46F8-B5B0-2D81FE26AECD}"/>
              </a:ext>
            </a:extLst>
          </p:cNvPr>
          <p:cNvGrpSpPr/>
          <p:nvPr/>
        </p:nvGrpSpPr>
        <p:grpSpPr>
          <a:xfrm>
            <a:off x="5171395" y="55449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977F53A0-47D5-487D-92BE-C3DBCFE904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市貝町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B04778C4-BAA5-4889-8C33-D346AB4CAE0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1B418747-D176-4F08-94A8-DDE62FF83B90}"/>
              </a:ext>
            </a:extLst>
          </p:cNvPr>
          <p:cNvGrpSpPr/>
          <p:nvPr/>
        </p:nvGrpSpPr>
        <p:grpSpPr>
          <a:xfrm>
            <a:off x="4391072" y="55449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276C5692-B7F4-4E18-976C-22D1BEEE958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芳賀町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CADE3778-9122-46D7-A40B-B5EAB2D75A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512D8B76-37E8-4ACC-B1AA-E0DD5C26FD1B}"/>
              </a:ext>
            </a:extLst>
          </p:cNvPr>
          <p:cNvGrpSpPr/>
          <p:nvPr/>
        </p:nvGrpSpPr>
        <p:grpSpPr>
          <a:xfrm>
            <a:off x="4324397" y="67641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DADEE8FF-42FA-40FE-9A44-DC7C5B5AF33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真岡市</a:t>
              </a: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D5469C56-1EE1-4F44-B631-F0ABD6DC8B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16A8CFFB-7AD7-4E92-9BAD-91FD8BD50904}"/>
              </a:ext>
            </a:extLst>
          </p:cNvPr>
          <p:cNvGrpSpPr/>
          <p:nvPr/>
        </p:nvGrpSpPr>
        <p:grpSpPr>
          <a:xfrm>
            <a:off x="5857920" y="60156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7EFC547B-0579-4AC2-BC51-AAF83129FFE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茂木町</a:t>
              </a:r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556A4A2B-7E40-4EBE-B39F-2C4480A9FF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68C58519-2155-4DBA-92D6-FF67B1587309}"/>
              </a:ext>
            </a:extLst>
          </p:cNvPr>
          <p:cNvGrpSpPr/>
          <p:nvPr/>
        </p:nvGrpSpPr>
        <p:grpSpPr>
          <a:xfrm>
            <a:off x="5057822" y="63735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DBFC6AB3-740B-41C3-9E79-DE41AB9500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益子町</a:t>
              </a:r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0F00BBEB-E9BE-4DE4-891E-A4442FD062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8610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C01945C-BCFE-4562-B53F-ABF491FAD6F7}"/>
              </a:ext>
            </a:extLst>
          </p:cNvPr>
          <p:cNvGrpSpPr/>
          <p:nvPr/>
        </p:nvGrpSpPr>
        <p:grpSpPr>
          <a:xfrm>
            <a:off x="342447" y="967241"/>
            <a:ext cx="6173107" cy="7650616"/>
            <a:chOff x="342447" y="967241"/>
            <a:chExt cx="6173107" cy="7650616"/>
          </a:xfrm>
        </p:grpSpPr>
        <p:sp>
          <p:nvSpPr>
            <p:cNvPr id="57" name="Freeform 289"/>
            <p:cNvSpPr>
              <a:spLocks/>
            </p:cNvSpPr>
            <p:nvPr/>
          </p:nvSpPr>
          <p:spPr bwMode="auto">
            <a:xfrm>
              <a:off x="1885723" y="6238875"/>
              <a:ext cx="1478643" cy="2378982"/>
            </a:xfrm>
            <a:custGeom>
              <a:avLst/>
              <a:gdLst/>
              <a:ahLst/>
              <a:cxnLst/>
              <a:rect l="l" t="t" r="r" b="b"/>
              <a:pathLst>
                <a:path w="2070100" h="3330575">
                  <a:moveTo>
                    <a:pt x="0" y="0"/>
                  </a:moveTo>
                  <a:lnTo>
                    <a:pt x="90487" y="0"/>
                  </a:lnTo>
                  <a:lnTo>
                    <a:pt x="90487" y="90487"/>
                  </a:lnTo>
                  <a:lnTo>
                    <a:pt x="269875" y="90487"/>
                  </a:lnTo>
                  <a:lnTo>
                    <a:pt x="269875" y="269875"/>
                  </a:lnTo>
                  <a:lnTo>
                    <a:pt x="360363" y="269875"/>
                  </a:lnTo>
                  <a:lnTo>
                    <a:pt x="360363" y="360363"/>
                  </a:lnTo>
                  <a:lnTo>
                    <a:pt x="539750" y="360363"/>
                  </a:lnTo>
                  <a:lnTo>
                    <a:pt x="539750" y="90487"/>
                  </a:lnTo>
                  <a:lnTo>
                    <a:pt x="1081088" y="90487"/>
                  </a:lnTo>
                  <a:lnTo>
                    <a:pt x="1081088" y="179387"/>
                  </a:lnTo>
                  <a:lnTo>
                    <a:pt x="1620838" y="179387"/>
                  </a:lnTo>
                  <a:lnTo>
                    <a:pt x="1620838" y="360363"/>
                  </a:lnTo>
                  <a:lnTo>
                    <a:pt x="1709738" y="360363"/>
                  </a:lnTo>
                  <a:lnTo>
                    <a:pt x="1709738" y="539750"/>
                  </a:lnTo>
                  <a:lnTo>
                    <a:pt x="1800225" y="539750"/>
                  </a:lnTo>
                  <a:lnTo>
                    <a:pt x="1800225" y="720725"/>
                  </a:lnTo>
                  <a:lnTo>
                    <a:pt x="1890713" y="720725"/>
                  </a:lnTo>
                  <a:lnTo>
                    <a:pt x="1890713" y="900113"/>
                  </a:lnTo>
                  <a:lnTo>
                    <a:pt x="1981200" y="900113"/>
                  </a:lnTo>
                  <a:lnTo>
                    <a:pt x="1981200" y="990600"/>
                  </a:lnTo>
                  <a:lnTo>
                    <a:pt x="2070100" y="990600"/>
                  </a:lnTo>
                  <a:lnTo>
                    <a:pt x="2070100" y="1350963"/>
                  </a:lnTo>
                  <a:lnTo>
                    <a:pt x="1890713" y="1350963"/>
                  </a:lnTo>
                  <a:lnTo>
                    <a:pt x="1890713" y="1439863"/>
                  </a:lnTo>
                  <a:lnTo>
                    <a:pt x="1800225" y="1439863"/>
                  </a:lnTo>
                  <a:lnTo>
                    <a:pt x="1800225" y="1620837"/>
                  </a:lnTo>
                  <a:lnTo>
                    <a:pt x="1620838" y="1620837"/>
                  </a:lnTo>
                  <a:lnTo>
                    <a:pt x="1620838" y="1890713"/>
                  </a:lnTo>
                  <a:lnTo>
                    <a:pt x="1530350" y="1890713"/>
                  </a:lnTo>
                  <a:lnTo>
                    <a:pt x="1530350" y="2070100"/>
                  </a:lnTo>
                  <a:lnTo>
                    <a:pt x="1439863" y="2070100"/>
                  </a:lnTo>
                  <a:lnTo>
                    <a:pt x="1439863" y="2609850"/>
                  </a:lnTo>
                  <a:lnTo>
                    <a:pt x="1169988" y="2609850"/>
                  </a:lnTo>
                  <a:lnTo>
                    <a:pt x="1169988" y="3151187"/>
                  </a:lnTo>
                  <a:lnTo>
                    <a:pt x="1081088" y="3151187"/>
                  </a:lnTo>
                  <a:lnTo>
                    <a:pt x="1081088" y="3330575"/>
                  </a:lnTo>
                  <a:lnTo>
                    <a:pt x="809625" y="3330575"/>
                  </a:lnTo>
                  <a:lnTo>
                    <a:pt x="809625" y="2970213"/>
                  </a:lnTo>
                  <a:lnTo>
                    <a:pt x="630238" y="2970213"/>
                  </a:lnTo>
                  <a:lnTo>
                    <a:pt x="630238" y="2609850"/>
                  </a:lnTo>
                  <a:lnTo>
                    <a:pt x="450850" y="2609850"/>
                  </a:lnTo>
                  <a:lnTo>
                    <a:pt x="450850" y="2430463"/>
                  </a:lnTo>
                  <a:lnTo>
                    <a:pt x="360363" y="2430463"/>
                  </a:lnTo>
                  <a:lnTo>
                    <a:pt x="360363" y="2339975"/>
                  </a:lnTo>
                  <a:lnTo>
                    <a:pt x="450850" y="2339975"/>
                  </a:lnTo>
                  <a:lnTo>
                    <a:pt x="450850" y="1979613"/>
                  </a:lnTo>
                  <a:lnTo>
                    <a:pt x="450850" y="1620837"/>
                  </a:lnTo>
                  <a:lnTo>
                    <a:pt x="360362" y="1620837"/>
                  </a:lnTo>
                  <a:lnTo>
                    <a:pt x="360362" y="1350963"/>
                  </a:lnTo>
                  <a:lnTo>
                    <a:pt x="539750" y="1350963"/>
                  </a:lnTo>
                  <a:lnTo>
                    <a:pt x="539750" y="1260475"/>
                  </a:lnTo>
                  <a:lnTo>
                    <a:pt x="630238" y="1260475"/>
                  </a:lnTo>
                  <a:lnTo>
                    <a:pt x="630238" y="1079500"/>
                  </a:lnTo>
                  <a:lnTo>
                    <a:pt x="720725" y="1079500"/>
                  </a:lnTo>
                  <a:lnTo>
                    <a:pt x="720725" y="900113"/>
                  </a:lnTo>
                  <a:lnTo>
                    <a:pt x="630238" y="900113"/>
                  </a:lnTo>
                  <a:lnTo>
                    <a:pt x="630238" y="630237"/>
                  </a:lnTo>
                  <a:lnTo>
                    <a:pt x="539750" y="630237"/>
                  </a:lnTo>
                  <a:lnTo>
                    <a:pt x="539750" y="539750"/>
                  </a:lnTo>
                  <a:lnTo>
                    <a:pt x="360363" y="539750"/>
                  </a:lnTo>
                  <a:lnTo>
                    <a:pt x="360363" y="450850"/>
                  </a:lnTo>
                  <a:lnTo>
                    <a:pt x="269875" y="450850"/>
                  </a:lnTo>
                  <a:lnTo>
                    <a:pt x="269875" y="360363"/>
                  </a:lnTo>
                  <a:lnTo>
                    <a:pt x="180975" y="360363"/>
                  </a:lnTo>
                  <a:lnTo>
                    <a:pt x="180975" y="269875"/>
                  </a:lnTo>
                  <a:lnTo>
                    <a:pt x="90487" y="269875"/>
                  </a:lnTo>
                  <a:lnTo>
                    <a:pt x="90487" y="179387"/>
                  </a:lnTo>
                  <a:lnTo>
                    <a:pt x="0" y="17938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3" name="Freeform 259"/>
            <p:cNvSpPr>
              <a:spLocks/>
            </p:cNvSpPr>
            <p:nvPr/>
          </p:nvSpPr>
          <p:spPr bwMode="auto">
            <a:xfrm>
              <a:off x="342447" y="1480911"/>
              <a:ext cx="3343955" cy="3986893"/>
            </a:xfrm>
            <a:custGeom>
              <a:avLst/>
              <a:gdLst>
                <a:gd name="T0" fmla="*/ 454 w 2949"/>
                <a:gd name="T1" fmla="*/ 3516 h 3516"/>
                <a:gd name="T2" fmla="*/ 511 w 2949"/>
                <a:gd name="T3" fmla="*/ 3516 h 3516"/>
                <a:gd name="T4" fmla="*/ 681 w 2949"/>
                <a:gd name="T5" fmla="*/ 3459 h 3516"/>
                <a:gd name="T6" fmla="*/ 737 w 2949"/>
                <a:gd name="T7" fmla="*/ 3459 h 3516"/>
                <a:gd name="T8" fmla="*/ 908 w 2949"/>
                <a:gd name="T9" fmla="*/ 3402 h 3516"/>
                <a:gd name="T10" fmla="*/ 964 w 2949"/>
                <a:gd name="T11" fmla="*/ 3289 h 3516"/>
                <a:gd name="T12" fmla="*/ 964 w 2949"/>
                <a:gd name="T13" fmla="*/ 3175 h 3516"/>
                <a:gd name="T14" fmla="*/ 1078 w 2949"/>
                <a:gd name="T15" fmla="*/ 2949 h 3516"/>
                <a:gd name="T16" fmla="*/ 1418 w 2949"/>
                <a:gd name="T17" fmla="*/ 2722 h 3516"/>
                <a:gd name="T18" fmla="*/ 1475 w 2949"/>
                <a:gd name="T19" fmla="*/ 3062 h 3516"/>
                <a:gd name="T20" fmla="*/ 1645 w 2949"/>
                <a:gd name="T21" fmla="*/ 3119 h 3516"/>
                <a:gd name="T22" fmla="*/ 1701 w 2949"/>
                <a:gd name="T23" fmla="*/ 3232 h 3516"/>
                <a:gd name="T24" fmla="*/ 1871 w 2949"/>
                <a:gd name="T25" fmla="*/ 3175 h 3516"/>
                <a:gd name="T26" fmla="*/ 1815 w 2949"/>
                <a:gd name="T27" fmla="*/ 3005 h 3516"/>
                <a:gd name="T28" fmla="*/ 2155 w 2949"/>
                <a:gd name="T29" fmla="*/ 3062 h 3516"/>
                <a:gd name="T30" fmla="*/ 2212 w 2949"/>
                <a:gd name="T31" fmla="*/ 3346 h 3516"/>
                <a:gd name="T32" fmla="*/ 2552 w 2949"/>
                <a:gd name="T33" fmla="*/ 3289 h 3516"/>
                <a:gd name="T34" fmla="*/ 2665 w 2949"/>
                <a:gd name="T35" fmla="*/ 3005 h 3516"/>
                <a:gd name="T36" fmla="*/ 2722 w 2949"/>
                <a:gd name="T37" fmla="*/ 2722 h 3516"/>
                <a:gd name="T38" fmla="*/ 2779 w 2949"/>
                <a:gd name="T39" fmla="*/ 2722 h 3516"/>
                <a:gd name="T40" fmla="*/ 2835 w 2949"/>
                <a:gd name="T41" fmla="*/ 2552 h 3516"/>
                <a:gd name="T42" fmla="*/ 2665 w 2949"/>
                <a:gd name="T43" fmla="*/ 2438 h 3516"/>
                <a:gd name="T44" fmla="*/ 2495 w 2949"/>
                <a:gd name="T45" fmla="*/ 2382 h 3516"/>
                <a:gd name="T46" fmla="*/ 2325 w 2949"/>
                <a:gd name="T47" fmla="*/ 2041 h 3516"/>
                <a:gd name="T48" fmla="*/ 2382 w 2949"/>
                <a:gd name="T49" fmla="*/ 1815 h 3516"/>
                <a:gd name="T50" fmla="*/ 2495 w 2949"/>
                <a:gd name="T51" fmla="*/ 1701 h 3516"/>
                <a:gd name="T52" fmla="*/ 2438 w 2949"/>
                <a:gd name="T53" fmla="*/ 1191 h 3516"/>
                <a:gd name="T54" fmla="*/ 2382 w 2949"/>
                <a:gd name="T55" fmla="*/ 1021 h 3516"/>
                <a:gd name="T56" fmla="*/ 2382 w 2949"/>
                <a:gd name="T57" fmla="*/ 964 h 3516"/>
                <a:gd name="T58" fmla="*/ 2438 w 2949"/>
                <a:gd name="T59" fmla="*/ 397 h 3516"/>
                <a:gd name="T60" fmla="*/ 2722 w 2949"/>
                <a:gd name="T61" fmla="*/ 284 h 3516"/>
                <a:gd name="T62" fmla="*/ 2779 w 2949"/>
                <a:gd name="T63" fmla="*/ 57 h 3516"/>
                <a:gd name="T64" fmla="*/ 2495 w 2949"/>
                <a:gd name="T65" fmla="*/ 0 h 3516"/>
                <a:gd name="T66" fmla="*/ 2382 w 2949"/>
                <a:gd name="T67" fmla="*/ 170 h 3516"/>
                <a:gd name="T68" fmla="*/ 1928 w 2949"/>
                <a:gd name="T69" fmla="*/ 227 h 3516"/>
                <a:gd name="T70" fmla="*/ 1815 w 2949"/>
                <a:gd name="T71" fmla="*/ 397 h 3516"/>
                <a:gd name="T72" fmla="*/ 1645 w 2949"/>
                <a:gd name="T73" fmla="*/ 454 h 3516"/>
                <a:gd name="T74" fmla="*/ 1475 w 2949"/>
                <a:gd name="T75" fmla="*/ 567 h 3516"/>
                <a:gd name="T76" fmla="*/ 1361 w 2949"/>
                <a:gd name="T77" fmla="*/ 624 h 3516"/>
                <a:gd name="T78" fmla="*/ 1248 w 2949"/>
                <a:gd name="T79" fmla="*/ 737 h 3516"/>
                <a:gd name="T80" fmla="*/ 1021 w 2949"/>
                <a:gd name="T81" fmla="*/ 794 h 3516"/>
                <a:gd name="T82" fmla="*/ 737 w 2949"/>
                <a:gd name="T83" fmla="*/ 1021 h 3516"/>
                <a:gd name="T84" fmla="*/ 397 w 2949"/>
                <a:gd name="T85" fmla="*/ 1191 h 3516"/>
                <a:gd name="T86" fmla="*/ 227 w 2949"/>
                <a:gd name="T87" fmla="*/ 1531 h 3516"/>
                <a:gd name="T88" fmla="*/ 227 w 2949"/>
                <a:gd name="T89" fmla="*/ 1758 h 3516"/>
                <a:gd name="T90" fmla="*/ 397 w 2949"/>
                <a:gd name="T91" fmla="*/ 1928 h 3516"/>
                <a:gd name="T92" fmla="*/ 284 w 2949"/>
                <a:gd name="T93" fmla="*/ 1985 h 3516"/>
                <a:gd name="T94" fmla="*/ 227 w 2949"/>
                <a:gd name="T95" fmla="*/ 2211 h 3516"/>
                <a:gd name="T96" fmla="*/ 114 w 2949"/>
                <a:gd name="T97" fmla="*/ 2268 h 3516"/>
                <a:gd name="T98" fmla="*/ 227 w 2949"/>
                <a:gd name="T99" fmla="*/ 2608 h 3516"/>
                <a:gd name="T100" fmla="*/ 114 w 2949"/>
                <a:gd name="T101" fmla="*/ 2665 h 3516"/>
                <a:gd name="T102" fmla="*/ 57 w 2949"/>
                <a:gd name="T103" fmla="*/ 3005 h 3516"/>
                <a:gd name="T104" fmla="*/ 114 w 2949"/>
                <a:gd name="T105" fmla="*/ 3289 h 3516"/>
                <a:gd name="T106" fmla="*/ 341 w 2949"/>
                <a:gd name="T107" fmla="*/ 3459 h 3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49" h="3516">
                  <a:moveTo>
                    <a:pt x="397" y="3459"/>
                  </a:moveTo>
                  <a:lnTo>
                    <a:pt x="397" y="3516"/>
                  </a:lnTo>
                  <a:lnTo>
                    <a:pt x="454" y="3516"/>
                  </a:lnTo>
                  <a:lnTo>
                    <a:pt x="454" y="3459"/>
                  </a:lnTo>
                  <a:lnTo>
                    <a:pt x="511" y="3459"/>
                  </a:lnTo>
                  <a:lnTo>
                    <a:pt x="511" y="3516"/>
                  </a:lnTo>
                  <a:lnTo>
                    <a:pt x="624" y="3516"/>
                  </a:lnTo>
                  <a:lnTo>
                    <a:pt x="624" y="3459"/>
                  </a:lnTo>
                  <a:lnTo>
                    <a:pt x="681" y="3459"/>
                  </a:lnTo>
                  <a:lnTo>
                    <a:pt x="681" y="3516"/>
                  </a:lnTo>
                  <a:lnTo>
                    <a:pt x="737" y="3516"/>
                  </a:lnTo>
                  <a:lnTo>
                    <a:pt x="737" y="3459"/>
                  </a:lnTo>
                  <a:lnTo>
                    <a:pt x="794" y="3459"/>
                  </a:lnTo>
                  <a:lnTo>
                    <a:pt x="794" y="3402"/>
                  </a:lnTo>
                  <a:lnTo>
                    <a:pt x="908" y="3402"/>
                  </a:lnTo>
                  <a:lnTo>
                    <a:pt x="908" y="3346"/>
                  </a:lnTo>
                  <a:lnTo>
                    <a:pt x="964" y="3346"/>
                  </a:lnTo>
                  <a:lnTo>
                    <a:pt x="964" y="3289"/>
                  </a:lnTo>
                  <a:lnTo>
                    <a:pt x="1021" y="3289"/>
                  </a:lnTo>
                  <a:lnTo>
                    <a:pt x="1021" y="3175"/>
                  </a:lnTo>
                  <a:lnTo>
                    <a:pt x="964" y="3175"/>
                  </a:lnTo>
                  <a:lnTo>
                    <a:pt x="964" y="3005"/>
                  </a:lnTo>
                  <a:lnTo>
                    <a:pt x="1078" y="3005"/>
                  </a:lnTo>
                  <a:lnTo>
                    <a:pt x="1078" y="2949"/>
                  </a:lnTo>
                  <a:lnTo>
                    <a:pt x="1134" y="2949"/>
                  </a:lnTo>
                  <a:lnTo>
                    <a:pt x="1134" y="2722"/>
                  </a:lnTo>
                  <a:lnTo>
                    <a:pt x="1418" y="2722"/>
                  </a:lnTo>
                  <a:lnTo>
                    <a:pt x="1418" y="3005"/>
                  </a:lnTo>
                  <a:lnTo>
                    <a:pt x="1475" y="3005"/>
                  </a:lnTo>
                  <a:lnTo>
                    <a:pt x="1475" y="3062"/>
                  </a:lnTo>
                  <a:lnTo>
                    <a:pt x="1531" y="3062"/>
                  </a:lnTo>
                  <a:lnTo>
                    <a:pt x="1531" y="3119"/>
                  </a:lnTo>
                  <a:lnTo>
                    <a:pt x="1645" y="3119"/>
                  </a:lnTo>
                  <a:lnTo>
                    <a:pt x="1645" y="3175"/>
                  </a:lnTo>
                  <a:lnTo>
                    <a:pt x="1701" y="3175"/>
                  </a:lnTo>
                  <a:lnTo>
                    <a:pt x="1701" y="3232"/>
                  </a:lnTo>
                  <a:lnTo>
                    <a:pt x="1815" y="3232"/>
                  </a:lnTo>
                  <a:lnTo>
                    <a:pt x="1815" y="3175"/>
                  </a:lnTo>
                  <a:lnTo>
                    <a:pt x="1871" y="3175"/>
                  </a:lnTo>
                  <a:lnTo>
                    <a:pt x="1871" y="3119"/>
                  </a:lnTo>
                  <a:lnTo>
                    <a:pt x="1815" y="3119"/>
                  </a:lnTo>
                  <a:lnTo>
                    <a:pt x="1815" y="3005"/>
                  </a:lnTo>
                  <a:lnTo>
                    <a:pt x="1871" y="3005"/>
                  </a:lnTo>
                  <a:lnTo>
                    <a:pt x="1871" y="3062"/>
                  </a:lnTo>
                  <a:lnTo>
                    <a:pt x="2155" y="3062"/>
                  </a:lnTo>
                  <a:lnTo>
                    <a:pt x="2155" y="3175"/>
                  </a:lnTo>
                  <a:lnTo>
                    <a:pt x="2212" y="3175"/>
                  </a:lnTo>
                  <a:lnTo>
                    <a:pt x="2212" y="3346"/>
                  </a:lnTo>
                  <a:lnTo>
                    <a:pt x="2382" y="3346"/>
                  </a:lnTo>
                  <a:lnTo>
                    <a:pt x="2382" y="3289"/>
                  </a:lnTo>
                  <a:lnTo>
                    <a:pt x="2552" y="3289"/>
                  </a:lnTo>
                  <a:lnTo>
                    <a:pt x="2552" y="3232"/>
                  </a:lnTo>
                  <a:lnTo>
                    <a:pt x="2665" y="3232"/>
                  </a:lnTo>
                  <a:lnTo>
                    <a:pt x="2665" y="3005"/>
                  </a:lnTo>
                  <a:lnTo>
                    <a:pt x="2609" y="3005"/>
                  </a:lnTo>
                  <a:lnTo>
                    <a:pt x="2609" y="2722"/>
                  </a:lnTo>
                  <a:lnTo>
                    <a:pt x="2722" y="2722"/>
                  </a:lnTo>
                  <a:lnTo>
                    <a:pt x="2722" y="2665"/>
                  </a:lnTo>
                  <a:lnTo>
                    <a:pt x="2779" y="2665"/>
                  </a:lnTo>
                  <a:lnTo>
                    <a:pt x="2779" y="2722"/>
                  </a:lnTo>
                  <a:lnTo>
                    <a:pt x="2949" y="2722"/>
                  </a:lnTo>
                  <a:lnTo>
                    <a:pt x="2949" y="2552"/>
                  </a:lnTo>
                  <a:lnTo>
                    <a:pt x="2835" y="2552"/>
                  </a:lnTo>
                  <a:lnTo>
                    <a:pt x="2835" y="2495"/>
                  </a:lnTo>
                  <a:lnTo>
                    <a:pt x="2665" y="2495"/>
                  </a:lnTo>
                  <a:lnTo>
                    <a:pt x="2665" y="2438"/>
                  </a:lnTo>
                  <a:lnTo>
                    <a:pt x="2552" y="2438"/>
                  </a:lnTo>
                  <a:lnTo>
                    <a:pt x="2552" y="2382"/>
                  </a:lnTo>
                  <a:lnTo>
                    <a:pt x="2495" y="2382"/>
                  </a:lnTo>
                  <a:lnTo>
                    <a:pt x="2495" y="2325"/>
                  </a:lnTo>
                  <a:lnTo>
                    <a:pt x="2325" y="2325"/>
                  </a:lnTo>
                  <a:lnTo>
                    <a:pt x="2325" y="2041"/>
                  </a:lnTo>
                  <a:lnTo>
                    <a:pt x="2268" y="2041"/>
                  </a:lnTo>
                  <a:lnTo>
                    <a:pt x="2268" y="1815"/>
                  </a:lnTo>
                  <a:lnTo>
                    <a:pt x="2382" y="1815"/>
                  </a:lnTo>
                  <a:lnTo>
                    <a:pt x="2382" y="1758"/>
                  </a:lnTo>
                  <a:lnTo>
                    <a:pt x="2495" y="1758"/>
                  </a:lnTo>
                  <a:lnTo>
                    <a:pt x="2495" y="1701"/>
                  </a:lnTo>
                  <a:lnTo>
                    <a:pt x="2552" y="1701"/>
                  </a:lnTo>
                  <a:lnTo>
                    <a:pt x="2552" y="1191"/>
                  </a:lnTo>
                  <a:lnTo>
                    <a:pt x="2438" y="1191"/>
                  </a:lnTo>
                  <a:lnTo>
                    <a:pt x="2438" y="1134"/>
                  </a:lnTo>
                  <a:lnTo>
                    <a:pt x="2382" y="1134"/>
                  </a:lnTo>
                  <a:lnTo>
                    <a:pt x="2382" y="1021"/>
                  </a:lnTo>
                  <a:lnTo>
                    <a:pt x="2325" y="1021"/>
                  </a:lnTo>
                  <a:lnTo>
                    <a:pt x="2325" y="964"/>
                  </a:lnTo>
                  <a:lnTo>
                    <a:pt x="2382" y="964"/>
                  </a:lnTo>
                  <a:lnTo>
                    <a:pt x="2382" y="681"/>
                  </a:lnTo>
                  <a:lnTo>
                    <a:pt x="2438" y="681"/>
                  </a:lnTo>
                  <a:lnTo>
                    <a:pt x="2438" y="397"/>
                  </a:lnTo>
                  <a:lnTo>
                    <a:pt x="2665" y="397"/>
                  </a:lnTo>
                  <a:lnTo>
                    <a:pt x="2665" y="284"/>
                  </a:lnTo>
                  <a:lnTo>
                    <a:pt x="2722" y="284"/>
                  </a:lnTo>
                  <a:lnTo>
                    <a:pt x="2722" y="227"/>
                  </a:lnTo>
                  <a:lnTo>
                    <a:pt x="2779" y="227"/>
                  </a:lnTo>
                  <a:lnTo>
                    <a:pt x="2779" y="57"/>
                  </a:lnTo>
                  <a:lnTo>
                    <a:pt x="2665" y="57"/>
                  </a:lnTo>
                  <a:lnTo>
                    <a:pt x="2665" y="0"/>
                  </a:lnTo>
                  <a:lnTo>
                    <a:pt x="2495" y="0"/>
                  </a:lnTo>
                  <a:lnTo>
                    <a:pt x="2495" y="114"/>
                  </a:lnTo>
                  <a:lnTo>
                    <a:pt x="2382" y="114"/>
                  </a:lnTo>
                  <a:lnTo>
                    <a:pt x="2382" y="170"/>
                  </a:lnTo>
                  <a:lnTo>
                    <a:pt x="2155" y="170"/>
                  </a:lnTo>
                  <a:lnTo>
                    <a:pt x="2155" y="227"/>
                  </a:lnTo>
                  <a:lnTo>
                    <a:pt x="1928" y="227"/>
                  </a:lnTo>
                  <a:lnTo>
                    <a:pt x="1928" y="340"/>
                  </a:lnTo>
                  <a:lnTo>
                    <a:pt x="1815" y="340"/>
                  </a:lnTo>
                  <a:lnTo>
                    <a:pt x="1815" y="397"/>
                  </a:lnTo>
                  <a:lnTo>
                    <a:pt x="1701" y="397"/>
                  </a:lnTo>
                  <a:lnTo>
                    <a:pt x="1701" y="454"/>
                  </a:lnTo>
                  <a:lnTo>
                    <a:pt x="1645" y="454"/>
                  </a:lnTo>
                  <a:lnTo>
                    <a:pt x="1645" y="510"/>
                  </a:lnTo>
                  <a:lnTo>
                    <a:pt x="1475" y="510"/>
                  </a:lnTo>
                  <a:lnTo>
                    <a:pt x="1475" y="567"/>
                  </a:lnTo>
                  <a:lnTo>
                    <a:pt x="1418" y="567"/>
                  </a:lnTo>
                  <a:lnTo>
                    <a:pt x="1418" y="624"/>
                  </a:lnTo>
                  <a:lnTo>
                    <a:pt x="1361" y="624"/>
                  </a:lnTo>
                  <a:lnTo>
                    <a:pt x="1361" y="681"/>
                  </a:lnTo>
                  <a:lnTo>
                    <a:pt x="1248" y="681"/>
                  </a:lnTo>
                  <a:lnTo>
                    <a:pt x="1248" y="737"/>
                  </a:lnTo>
                  <a:lnTo>
                    <a:pt x="1134" y="737"/>
                  </a:lnTo>
                  <a:lnTo>
                    <a:pt x="1134" y="794"/>
                  </a:lnTo>
                  <a:lnTo>
                    <a:pt x="1021" y="794"/>
                  </a:lnTo>
                  <a:lnTo>
                    <a:pt x="1021" y="851"/>
                  </a:lnTo>
                  <a:lnTo>
                    <a:pt x="737" y="851"/>
                  </a:lnTo>
                  <a:lnTo>
                    <a:pt x="737" y="1021"/>
                  </a:lnTo>
                  <a:lnTo>
                    <a:pt x="624" y="1021"/>
                  </a:lnTo>
                  <a:lnTo>
                    <a:pt x="624" y="1191"/>
                  </a:lnTo>
                  <a:lnTo>
                    <a:pt x="397" y="1191"/>
                  </a:lnTo>
                  <a:lnTo>
                    <a:pt x="397" y="1361"/>
                  </a:lnTo>
                  <a:lnTo>
                    <a:pt x="227" y="1361"/>
                  </a:lnTo>
                  <a:lnTo>
                    <a:pt x="227" y="1531"/>
                  </a:lnTo>
                  <a:lnTo>
                    <a:pt x="170" y="1531"/>
                  </a:lnTo>
                  <a:lnTo>
                    <a:pt x="170" y="1758"/>
                  </a:lnTo>
                  <a:lnTo>
                    <a:pt x="227" y="1758"/>
                  </a:lnTo>
                  <a:lnTo>
                    <a:pt x="226" y="1814"/>
                  </a:lnTo>
                  <a:lnTo>
                    <a:pt x="397" y="1815"/>
                  </a:lnTo>
                  <a:lnTo>
                    <a:pt x="397" y="1928"/>
                  </a:lnTo>
                  <a:lnTo>
                    <a:pt x="341" y="1928"/>
                  </a:lnTo>
                  <a:lnTo>
                    <a:pt x="341" y="1985"/>
                  </a:lnTo>
                  <a:lnTo>
                    <a:pt x="284" y="1985"/>
                  </a:lnTo>
                  <a:lnTo>
                    <a:pt x="284" y="2155"/>
                  </a:lnTo>
                  <a:lnTo>
                    <a:pt x="227" y="2155"/>
                  </a:lnTo>
                  <a:lnTo>
                    <a:pt x="227" y="2211"/>
                  </a:lnTo>
                  <a:lnTo>
                    <a:pt x="170" y="2211"/>
                  </a:lnTo>
                  <a:lnTo>
                    <a:pt x="170" y="2268"/>
                  </a:lnTo>
                  <a:lnTo>
                    <a:pt x="114" y="2268"/>
                  </a:lnTo>
                  <a:lnTo>
                    <a:pt x="114" y="2438"/>
                  </a:lnTo>
                  <a:lnTo>
                    <a:pt x="227" y="2438"/>
                  </a:lnTo>
                  <a:lnTo>
                    <a:pt x="227" y="2608"/>
                  </a:lnTo>
                  <a:lnTo>
                    <a:pt x="170" y="2608"/>
                  </a:lnTo>
                  <a:lnTo>
                    <a:pt x="170" y="2665"/>
                  </a:lnTo>
                  <a:lnTo>
                    <a:pt x="114" y="2665"/>
                  </a:lnTo>
                  <a:lnTo>
                    <a:pt x="114" y="2778"/>
                  </a:lnTo>
                  <a:lnTo>
                    <a:pt x="57" y="2778"/>
                  </a:lnTo>
                  <a:lnTo>
                    <a:pt x="57" y="3005"/>
                  </a:lnTo>
                  <a:lnTo>
                    <a:pt x="0" y="3005"/>
                  </a:lnTo>
                  <a:lnTo>
                    <a:pt x="0" y="3289"/>
                  </a:lnTo>
                  <a:lnTo>
                    <a:pt x="114" y="3289"/>
                  </a:lnTo>
                  <a:lnTo>
                    <a:pt x="114" y="3402"/>
                  </a:lnTo>
                  <a:lnTo>
                    <a:pt x="341" y="3402"/>
                  </a:lnTo>
                  <a:lnTo>
                    <a:pt x="341" y="3459"/>
                  </a:lnTo>
                  <a:lnTo>
                    <a:pt x="397" y="345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5" name="Freeform 261"/>
            <p:cNvSpPr>
              <a:spLocks/>
            </p:cNvSpPr>
            <p:nvPr/>
          </p:nvSpPr>
          <p:spPr bwMode="auto">
            <a:xfrm>
              <a:off x="1242786" y="4567464"/>
              <a:ext cx="2314348" cy="1928812"/>
            </a:xfrm>
            <a:custGeom>
              <a:avLst/>
              <a:gdLst>
                <a:gd name="T0" fmla="*/ 0 w 2041"/>
                <a:gd name="T1" fmla="*/ 680 h 1701"/>
                <a:gd name="T2" fmla="*/ 114 w 2041"/>
                <a:gd name="T3" fmla="*/ 624 h 1701"/>
                <a:gd name="T4" fmla="*/ 170 w 2041"/>
                <a:gd name="T5" fmla="*/ 567 h 1701"/>
                <a:gd name="T6" fmla="*/ 227 w 2041"/>
                <a:gd name="T7" fmla="*/ 453 h 1701"/>
                <a:gd name="T8" fmla="*/ 170 w 2041"/>
                <a:gd name="T9" fmla="*/ 283 h 1701"/>
                <a:gd name="T10" fmla="*/ 284 w 2041"/>
                <a:gd name="T11" fmla="*/ 227 h 1701"/>
                <a:gd name="T12" fmla="*/ 340 w 2041"/>
                <a:gd name="T13" fmla="*/ 0 h 1701"/>
                <a:gd name="T14" fmla="*/ 624 w 2041"/>
                <a:gd name="T15" fmla="*/ 283 h 1701"/>
                <a:gd name="T16" fmla="*/ 681 w 2041"/>
                <a:gd name="T17" fmla="*/ 340 h 1701"/>
                <a:gd name="T18" fmla="*/ 737 w 2041"/>
                <a:gd name="T19" fmla="*/ 397 h 1701"/>
                <a:gd name="T20" fmla="*/ 851 w 2041"/>
                <a:gd name="T21" fmla="*/ 453 h 1701"/>
                <a:gd name="T22" fmla="*/ 907 w 2041"/>
                <a:gd name="T23" fmla="*/ 510 h 1701"/>
                <a:gd name="T24" fmla="*/ 1021 w 2041"/>
                <a:gd name="T25" fmla="*/ 453 h 1701"/>
                <a:gd name="T26" fmla="*/ 1077 w 2041"/>
                <a:gd name="T27" fmla="*/ 397 h 1701"/>
                <a:gd name="T28" fmla="*/ 1021 w 2041"/>
                <a:gd name="T29" fmla="*/ 283 h 1701"/>
                <a:gd name="T30" fmla="*/ 1077 w 2041"/>
                <a:gd name="T31" fmla="*/ 340 h 1701"/>
                <a:gd name="T32" fmla="*/ 1361 w 2041"/>
                <a:gd name="T33" fmla="*/ 453 h 1701"/>
                <a:gd name="T34" fmla="*/ 1418 w 2041"/>
                <a:gd name="T35" fmla="*/ 624 h 1701"/>
                <a:gd name="T36" fmla="*/ 1588 w 2041"/>
                <a:gd name="T37" fmla="*/ 624 h 1701"/>
                <a:gd name="T38" fmla="*/ 1644 w 2041"/>
                <a:gd name="T39" fmla="*/ 680 h 1701"/>
                <a:gd name="T40" fmla="*/ 1815 w 2041"/>
                <a:gd name="T41" fmla="*/ 794 h 1701"/>
                <a:gd name="T42" fmla="*/ 1928 w 2041"/>
                <a:gd name="T43" fmla="*/ 850 h 1701"/>
                <a:gd name="T44" fmla="*/ 1871 w 2041"/>
                <a:gd name="T45" fmla="*/ 907 h 1701"/>
                <a:gd name="T46" fmla="*/ 1928 w 2041"/>
                <a:gd name="T47" fmla="*/ 964 h 1701"/>
                <a:gd name="T48" fmla="*/ 2041 w 2041"/>
                <a:gd name="T49" fmla="*/ 1077 h 1701"/>
                <a:gd name="T50" fmla="*/ 1985 w 2041"/>
                <a:gd name="T51" fmla="*/ 1304 h 1701"/>
                <a:gd name="T52" fmla="*/ 1871 w 2041"/>
                <a:gd name="T53" fmla="*/ 1417 h 1701"/>
                <a:gd name="T54" fmla="*/ 1758 w 2041"/>
                <a:gd name="T55" fmla="*/ 1531 h 1701"/>
                <a:gd name="T56" fmla="*/ 1701 w 2041"/>
                <a:gd name="T57" fmla="*/ 1587 h 1701"/>
                <a:gd name="T58" fmla="*/ 1588 w 2041"/>
                <a:gd name="T59" fmla="*/ 1701 h 1701"/>
                <a:gd name="T60" fmla="*/ 1588 w 2041"/>
                <a:gd name="T61" fmla="*/ 1587 h 1701"/>
                <a:gd name="T62" fmla="*/ 1248 w 2041"/>
                <a:gd name="T63" fmla="*/ 1531 h 1701"/>
                <a:gd name="T64" fmla="*/ 907 w 2041"/>
                <a:gd name="T65" fmla="*/ 1701 h 1701"/>
                <a:gd name="T66" fmla="*/ 794 w 2041"/>
                <a:gd name="T67" fmla="*/ 1644 h 1701"/>
                <a:gd name="T68" fmla="*/ 737 w 2041"/>
                <a:gd name="T69" fmla="*/ 1531 h 1701"/>
                <a:gd name="T70" fmla="*/ 624 w 2041"/>
                <a:gd name="T71" fmla="*/ 1474 h 1701"/>
                <a:gd name="T72" fmla="*/ 454 w 2041"/>
                <a:gd name="T73" fmla="*/ 1417 h 1701"/>
                <a:gd name="T74" fmla="*/ 397 w 2041"/>
                <a:gd name="T75" fmla="*/ 1247 h 1701"/>
                <a:gd name="T76" fmla="*/ 340 w 2041"/>
                <a:gd name="T77" fmla="*/ 1134 h 1701"/>
                <a:gd name="T78" fmla="*/ 284 w 2041"/>
                <a:gd name="T79" fmla="*/ 1020 h 1701"/>
                <a:gd name="T80" fmla="*/ 227 w 2041"/>
                <a:gd name="T81" fmla="*/ 964 h 1701"/>
                <a:gd name="T82" fmla="*/ 114 w 2041"/>
                <a:gd name="T83" fmla="*/ 907 h 1701"/>
                <a:gd name="T84" fmla="*/ 57 w 2041"/>
                <a:gd name="T85" fmla="*/ 85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41" h="1701">
                  <a:moveTo>
                    <a:pt x="0" y="850"/>
                  </a:moveTo>
                  <a:lnTo>
                    <a:pt x="0" y="680"/>
                  </a:lnTo>
                  <a:lnTo>
                    <a:pt x="114" y="680"/>
                  </a:lnTo>
                  <a:lnTo>
                    <a:pt x="114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170" y="453"/>
                  </a:lnTo>
                  <a:lnTo>
                    <a:pt x="170" y="283"/>
                  </a:lnTo>
                  <a:lnTo>
                    <a:pt x="284" y="283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624" y="0"/>
                  </a:lnTo>
                  <a:lnTo>
                    <a:pt x="624" y="283"/>
                  </a:lnTo>
                  <a:lnTo>
                    <a:pt x="681" y="283"/>
                  </a:lnTo>
                  <a:lnTo>
                    <a:pt x="681" y="340"/>
                  </a:lnTo>
                  <a:lnTo>
                    <a:pt x="737" y="340"/>
                  </a:lnTo>
                  <a:lnTo>
                    <a:pt x="737" y="397"/>
                  </a:lnTo>
                  <a:lnTo>
                    <a:pt x="851" y="397"/>
                  </a:lnTo>
                  <a:lnTo>
                    <a:pt x="851" y="453"/>
                  </a:lnTo>
                  <a:lnTo>
                    <a:pt x="907" y="453"/>
                  </a:lnTo>
                  <a:lnTo>
                    <a:pt x="907" y="510"/>
                  </a:lnTo>
                  <a:lnTo>
                    <a:pt x="1021" y="510"/>
                  </a:lnTo>
                  <a:lnTo>
                    <a:pt x="1021" y="453"/>
                  </a:lnTo>
                  <a:lnTo>
                    <a:pt x="1077" y="453"/>
                  </a:lnTo>
                  <a:lnTo>
                    <a:pt x="1077" y="397"/>
                  </a:lnTo>
                  <a:lnTo>
                    <a:pt x="1021" y="397"/>
                  </a:lnTo>
                  <a:lnTo>
                    <a:pt x="1021" y="283"/>
                  </a:lnTo>
                  <a:lnTo>
                    <a:pt x="1077" y="283"/>
                  </a:lnTo>
                  <a:lnTo>
                    <a:pt x="1077" y="340"/>
                  </a:lnTo>
                  <a:lnTo>
                    <a:pt x="1361" y="340"/>
                  </a:lnTo>
                  <a:lnTo>
                    <a:pt x="1361" y="453"/>
                  </a:lnTo>
                  <a:lnTo>
                    <a:pt x="1418" y="453"/>
                  </a:lnTo>
                  <a:lnTo>
                    <a:pt x="1418" y="624"/>
                  </a:lnTo>
                  <a:lnTo>
                    <a:pt x="1531" y="624"/>
                  </a:lnTo>
                  <a:lnTo>
                    <a:pt x="1588" y="624"/>
                  </a:lnTo>
                  <a:lnTo>
                    <a:pt x="1588" y="680"/>
                  </a:lnTo>
                  <a:lnTo>
                    <a:pt x="1644" y="680"/>
                  </a:lnTo>
                  <a:lnTo>
                    <a:pt x="1644" y="794"/>
                  </a:lnTo>
                  <a:lnTo>
                    <a:pt x="1815" y="794"/>
                  </a:lnTo>
                  <a:lnTo>
                    <a:pt x="1815" y="850"/>
                  </a:lnTo>
                  <a:lnTo>
                    <a:pt x="1928" y="850"/>
                  </a:lnTo>
                  <a:lnTo>
                    <a:pt x="1928" y="907"/>
                  </a:lnTo>
                  <a:lnTo>
                    <a:pt x="1871" y="907"/>
                  </a:lnTo>
                  <a:lnTo>
                    <a:pt x="1871" y="964"/>
                  </a:lnTo>
                  <a:lnTo>
                    <a:pt x="1928" y="964"/>
                  </a:lnTo>
                  <a:lnTo>
                    <a:pt x="1928" y="1077"/>
                  </a:lnTo>
                  <a:lnTo>
                    <a:pt x="2041" y="1077"/>
                  </a:lnTo>
                  <a:lnTo>
                    <a:pt x="2041" y="1304"/>
                  </a:lnTo>
                  <a:lnTo>
                    <a:pt x="1985" y="1304"/>
                  </a:lnTo>
                  <a:lnTo>
                    <a:pt x="1985" y="1417"/>
                  </a:lnTo>
                  <a:lnTo>
                    <a:pt x="1871" y="1417"/>
                  </a:lnTo>
                  <a:lnTo>
                    <a:pt x="1871" y="1531"/>
                  </a:lnTo>
                  <a:lnTo>
                    <a:pt x="1758" y="1531"/>
                  </a:lnTo>
                  <a:lnTo>
                    <a:pt x="1758" y="1587"/>
                  </a:lnTo>
                  <a:lnTo>
                    <a:pt x="1701" y="1587"/>
                  </a:lnTo>
                  <a:lnTo>
                    <a:pt x="1701" y="1701"/>
                  </a:lnTo>
                  <a:lnTo>
                    <a:pt x="1588" y="1701"/>
                  </a:lnTo>
                  <a:lnTo>
                    <a:pt x="1588" y="1644"/>
                  </a:lnTo>
                  <a:lnTo>
                    <a:pt x="1588" y="1587"/>
                  </a:lnTo>
                  <a:lnTo>
                    <a:pt x="1248" y="1587"/>
                  </a:lnTo>
                  <a:lnTo>
                    <a:pt x="1248" y="1531"/>
                  </a:lnTo>
                  <a:lnTo>
                    <a:pt x="907" y="1531"/>
                  </a:lnTo>
                  <a:lnTo>
                    <a:pt x="907" y="1701"/>
                  </a:lnTo>
                  <a:lnTo>
                    <a:pt x="794" y="1701"/>
                  </a:lnTo>
                  <a:lnTo>
                    <a:pt x="794" y="1644"/>
                  </a:lnTo>
                  <a:lnTo>
                    <a:pt x="737" y="1644"/>
                  </a:lnTo>
                  <a:lnTo>
                    <a:pt x="737" y="1531"/>
                  </a:lnTo>
                  <a:lnTo>
                    <a:pt x="624" y="1531"/>
                  </a:lnTo>
                  <a:lnTo>
                    <a:pt x="624" y="1474"/>
                  </a:lnTo>
                  <a:lnTo>
                    <a:pt x="454" y="1474"/>
                  </a:lnTo>
                  <a:lnTo>
                    <a:pt x="454" y="1417"/>
                  </a:lnTo>
                  <a:lnTo>
                    <a:pt x="397" y="1417"/>
                  </a:lnTo>
                  <a:lnTo>
                    <a:pt x="397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284" y="1134"/>
                  </a:lnTo>
                  <a:lnTo>
                    <a:pt x="284" y="1020"/>
                  </a:lnTo>
                  <a:lnTo>
                    <a:pt x="227" y="1020"/>
                  </a:lnTo>
                  <a:lnTo>
                    <a:pt x="227" y="964"/>
                  </a:lnTo>
                  <a:lnTo>
                    <a:pt x="114" y="964"/>
                  </a:lnTo>
                  <a:lnTo>
                    <a:pt x="114" y="907"/>
                  </a:lnTo>
                  <a:lnTo>
                    <a:pt x="57" y="907"/>
                  </a:lnTo>
                  <a:lnTo>
                    <a:pt x="57" y="850"/>
                  </a:lnTo>
                  <a:lnTo>
                    <a:pt x="0" y="85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6" name="Freeform 262"/>
            <p:cNvSpPr>
              <a:spLocks/>
            </p:cNvSpPr>
            <p:nvPr/>
          </p:nvSpPr>
          <p:spPr bwMode="auto">
            <a:xfrm>
              <a:off x="3043465" y="4438196"/>
              <a:ext cx="1671411" cy="2058080"/>
            </a:xfrm>
            <a:custGeom>
              <a:avLst/>
              <a:gdLst>
                <a:gd name="T0" fmla="*/ 397 w 1474"/>
                <a:gd name="T1" fmla="*/ 1531 h 1815"/>
                <a:gd name="T2" fmla="*/ 397 w 1474"/>
                <a:gd name="T3" fmla="*/ 1418 h 1815"/>
                <a:gd name="T4" fmla="*/ 453 w 1474"/>
                <a:gd name="T5" fmla="*/ 1418 h 1815"/>
                <a:gd name="T6" fmla="*/ 453 w 1474"/>
                <a:gd name="T7" fmla="*/ 1191 h 1815"/>
                <a:gd name="T8" fmla="*/ 340 w 1474"/>
                <a:gd name="T9" fmla="*/ 1191 h 1815"/>
                <a:gd name="T10" fmla="*/ 340 w 1474"/>
                <a:gd name="T11" fmla="*/ 1078 h 1815"/>
                <a:gd name="T12" fmla="*/ 283 w 1474"/>
                <a:gd name="T13" fmla="*/ 1078 h 1815"/>
                <a:gd name="T14" fmla="*/ 283 w 1474"/>
                <a:gd name="T15" fmla="*/ 1021 h 1815"/>
                <a:gd name="T16" fmla="*/ 340 w 1474"/>
                <a:gd name="T17" fmla="*/ 1021 h 1815"/>
                <a:gd name="T18" fmla="*/ 340 w 1474"/>
                <a:gd name="T19" fmla="*/ 964 h 1815"/>
                <a:gd name="T20" fmla="*/ 227 w 1474"/>
                <a:gd name="T21" fmla="*/ 964 h 1815"/>
                <a:gd name="T22" fmla="*/ 227 w 1474"/>
                <a:gd name="T23" fmla="*/ 908 h 1815"/>
                <a:gd name="T24" fmla="*/ 56 w 1474"/>
                <a:gd name="T25" fmla="*/ 908 h 1815"/>
                <a:gd name="T26" fmla="*/ 56 w 1474"/>
                <a:gd name="T27" fmla="*/ 794 h 1815"/>
                <a:gd name="T28" fmla="*/ 0 w 1474"/>
                <a:gd name="T29" fmla="*/ 794 h 1815"/>
                <a:gd name="T30" fmla="*/ 0 w 1474"/>
                <a:gd name="T31" fmla="*/ 681 h 1815"/>
                <a:gd name="T32" fmla="*/ 170 w 1474"/>
                <a:gd name="T33" fmla="*/ 681 h 1815"/>
                <a:gd name="T34" fmla="*/ 170 w 1474"/>
                <a:gd name="T35" fmla="*/ 624 h 1815"/>
                <a:gd name="T36" fmla="*/ 283 w 1474"/>
                <a:gd name="T37" fmla="*/ 624 h 1815"/>
                <a:gd name="T38" fmla="*/ 283 w 1474"/>
                <a:gd name="T39" fmla="*/ 397 h 1815"/>
                <a:gd name="T40" fmla="*/ 227 w 1474"/>
                <a:gd name="T41" fmla="*/ 397 h 1815"/>
                <a:gd name="T42" fmla="*/ 227 w 1474"/>
                <a:gd name="T43" fmla="*/ 114 h 1815"/>
                <a:gd name="T44" fmla="*/ 340 w 1474"/>
                <a:gd name="T45" fmla="*/ 114 h 1815"/>
                <a:gd name="T46" fmla="*/ 340 w 1474"/>
                <a:gd name="T47" fmla="*/ 57 h 1815"/>
                <a:gd name="T48" fmla="*/ 397 w 1474"/>
                <a:gd name="T49" fmla="*/ 57 h 1815"/>
                <a:gd name="T50" fmla="*/ 397 w 1474"/>
                <a:gd name="T51" fmla="*/ 114 h 1815"/>
                <a:gd name="T52" fmla="*/ 567 w 1474"/>
                <a:gd name="T53" fmla="*/ 114 h 1815"/>
                <a:gd name="T54" fmla="*/ 567 w 1474"/>
                <a:gd name="T55" fmla="*/ 0 h 1815"/>
                <a:gd name="T56" fmla="*/ 907 w 1474"/>
                <a:gd name="T57" fmla="*/ 0 h 1815"/>
                <a:gd name="T58" fmla="*/ 907 w 1474"/>
                <a:gd name="T59" fmla="*/ 57 h 1815"/>
                <a:gd name="T60" fmla="*/ 964 w 1474"/>
                <a:gd name="T61" fmla="*/ 57 h 1815"/>
                <a:gd name="T62" fmla="*/ 964 w 1474"/>
                <a:gd name="T63" fmla="*/ 114 h 1815"/>
                <a:gd name="T64" fmla="*/ 1020 w 1474"/>
                <a:gd name="T65" fmla="*/ 114 h 1815"/>
                <a:gd name="T66" fmla="*/ 1020 w 1474"/>
                <a:gd name="T67" fmla="*/ 170 h 1815"/>
                <a:gd name="T68" fmla="*/ 1077 w 1474"/>
                <a:gd name="T69" fmla="*/ 170 h 1815"/>
                <a:gd name="T70" fmla="*/ 1077 w 1474"/>
                <a:gd name="T71" fmla="*/ 227 h 1815"/>
                <a:gd name="T72" fmla="*/ 1134 w 1474"/>
                <a:gd name="T73" fmla="*/ 227 h 1815"/>
                <a:gd name="T74" fmla="*/ 1134 w 1474"/>
                <a:gd name="T75" fmla="*/ 341 h 1815"/>
                <a:gd name="T76" fmla="*/ 1191 w 1474"/>
                <a:gd name="T77" fmla="*/ 341 h 1815"/>
                <a:gd name="T78" fmla="*/ 1191 w 1474"/>
                <a:gd name="T79" fmla="*/ 738 h 1815"/>
                <a:gd name="T80" fmla="*/ 1247 w 1474"/>
                <a:gd name="T81" fmla="*/ 738 h 1815"/>
                <a:gd name="T82" fmla="*/ 1247 w 1474"/>
                <a:gd name="T83" fmla="*/ 794 h 1815"/>
                <a:gd name="T84" fmla="*/ 1417 w 1474"/>
                <a:gd name="T85" fmla="*/ 794 h 1815"/>
                <a:gd name="T86" fmla="*/ 1417 w 1474"/>
                <a:gd name="T87" fmla="*/ 1248 h 1815"/>
                <a:gd name="T88" fmla="*/ 1474 w 1474"/>
                <a:gd name="T89" fmla="*/ 1248 h 1815"/>
                <a:gd name="T90" fmla="*/ 1474 w 1474"/>
                <a:gd name="T91" fmla="*/ 1531 h 1815"/>
                <a:gd name="T92" fmla="*/ 1247 w 1474"/>
                <a:gd name="T93" fmla="*/ 1531 h 1815"/>
                <a:gd name="T94" fmla="*/ 1247 w 1474"/>
                <a:gd name="T95" fmla="*/ 1758 h 1815"/>
                <a:gd name="T96" fmla="*/ 1134 w 1474"/>
                <a:gd name="T97" fmla="*/ 1758 h 1815"/>
                <a:gd name="T98" fmla="*/ 1134 w 1474"/>
                <a:gd name="T99" fmla="*/ 1701 h 1815"/>
                <a:gd name="T100" fmla="*/ 850 w 1474"/>
                <a:gd name="T101" fmla="*/ 1701 h 1815"/>
                <a:gd name="T102" fmla="*/ 850 w 1474"/>
                <a:gd name="T103" fmla="*/ 1815 h 1815"/>
                <a:gd name="T104" fmla="*/ 680 w 1474"/>
                <a:gd name="T105" fmla="*/ 1815 h 1815"/>
                <a:gd name="T106" fmla="*/ 680 w 1474"/>
                <a:gd name="T107" fmla="*/ 1758 h 1815"/>
                <a:gd name="T108" fmla="*/ 624 w 1474"/>
                <a:gd name="T109" fmla="*/ 1758 h 1815"/>
                <a:gd name="T110" fmla="*/ 624 w 1474"/>
                <a:gd name="T111" fmla="*/ 1701 h 1815"/>
                <a:gd name="T112" fmla="*/ 567 w 1474"/>
                <a:gd name="T113" fmla="*/ 1701 h 1815"/>
                <a:gd name="T114" fmla="*/ 567 w 1474"/>
                <a:gd name="T115" fmla="*/ 1645 h 1815"/>
                <a:gd name="T116" fmla="*/ 510 w 1474"/>
                <a:gd name="T117" fmla="*/ 1645 h 1815"/>
                <a:gd name="T118" fmla="*/ 510 w 1474"/>
                <a:gd name="T119" fmla="*/ 1531 h 1815"/>
                <a:gd name="T120" fmla="*/ 397 w 1474"/>
                <a:gd name="T121" fmla="*/ 1531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4" h="1815">
                  <a:moveTo>
                    <a:pt x="397" y="1531"/>
                  </a:moveTo>
                  <a:lnTo>
                    <a:pt x="397" y="1418"/>
                  </a:lnTo>
                  <a:lnTo>
                    <a:pt x="453" y="1418"/>
                  </a:lnTo>
                  <a:lnTo>
                    <a:pt x="453" y="1191"/>
                  </a:lnTo>
                  <a:lnTo>
                    <a:pt x="340" y="1191"/>
                  </a:lnTo>
                  <a:lnTo>
                    <a:pt x="340" y="1078"/>
                  </a:lnTo>
                  <a:lnTo>
                    <a:pt x="283" y="1078"/>
                  </a:lnTo>
                  <a:lnTo>
                    <a:pt x="283" y="1021"/>
                  </a:lnTo>
                  <a:lnTo>
                    <a:pt x="340" y="1021"/>
                  </a:lnTo>
                  <a:lnTo>
                    <a:pt x="340" y="964"/>
                  </a:lnTo>
                  <a:lnTo>
                    <a:pt x="227" y="964"/>
                  </a:lnTo>
                  <a:lnTo>
                    <a:pt x="227" y="908"/>
                  </a:lnTo>
                  <a:lnTo>
                    <a:pt x="56" y="908"/>
                  </a:lnTo>
                  <a:lnTo>
                    <a:pt x="56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283" y="624"/>
                  </a:lnTo>
                  <a:lnTo>
                    <a:pt x="283" y="397"/>
                  </a:lnTo>
                  <a:lnTo>
                    <a:pt x="227" y="397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964" y="57"/>
                  </a:lnTo>
                  <a:lnTo>
                    <a:pt x="964" y="114"/>
                  </a:lnTo>
                  <a:lnTo>
                    <a:pt x="1020" y="114"/>
                  </a:lnTo>
                  <a:lnTo>
                    <a:pt x="1020" y="170"/>
                  </a:lnTo>
                  <a:lnTo>
                    <a:pt x="1077" y="170"/>
                  </a:lnTo>
                  <a:lnTo>
                    <a:pt x="1077" y="227"/>
                  </a:lnTo>
                  <a:lnTo>
                    <a:pt x="1134" y="227"/>
                  </a:lnTo>
                  <a:lnTo>
                    <a:pt x="1134" y="341"/>
                  </a:lnTo>
                  <a:lnTo>
                    <a:pt x="1191" y="341"/>
                  </a:lnTo>
                  <a:lnTo>
                    <a:pt x="1191" y="738"/>
                  </a:lnTo>
                  <a:lnTo>
                    <a:pt x="1247" y="738"/>
                  </a:lnTo>
                  <a:lnTo>
                    <a:pt x="1247" y="794"/>
                  </a:lnTo>
                  <a:lnTo>
                    <a:pt x="1417" y="794"/>
                  </a:lnTo>
                  <a:lnTo>
                    <a:pt x="1417" y="1248"/>
                  </a:lnTo>
                  <a:lnTo>
                    <a:pt x="1474" y="1248"/>
                  </a:lnTo>
                  <a:lnTo>
                    <a:pt x="1474" y="1531"/>
                  </a:lnTo>
                  <a:lnTo>
                    <a:pt x="1247" y="1531"/>
                  </a:lnTo>
                  <a:lnTo>
                    <a:pt x="1247" y="1758"/>
                  </a:lnTo>
                  <a:lnTo>
                    <a:pt x="1134" y="1758"/>
                  </a:lnTo>
                  <a:lnTo>
                    <a:pt x="1134" y="1701"/>
                  </a:lnTo>
                  <a:lnTo>
                    <a:pt x="850" y="1701"/>
                  </a:lnTo>
                  <a:lnTo>
                    <a:pt x="850" y="1815"/>
                  </a:lnTo>
                  <a:lnTo>
                    <a:pt x="680" y="1815"/>
                  </a:lnTo>
                  <a:lnTo>
                    <a:pt x="680" y="1758"/>
                  </a:lnTo>
                  <a:lnTo>
                    <a:pt x="624" y="1758"/>
                  </a:lnTo>
                  <a:lnTo>
                    <a:pt x="624" y="1701"/>
                  </a:lnTo>
                  <a:lnTo>
                    <a:pt x="567" y="1701"/>
                  </a:lnTo>
                  <a:lnTo>
                    <a:pt x="567" y="1645"/>
                  </a:lnTo>
                  <a:lnTo>
                    <a:pt x="510" y="1645"/>
                  </a:lnTo>
                  <a:lnTo>
                    <a:pt x="510" y="1531"/>
                  </a:lnTo>
                  <a:lnTo>
                    <a:pt x="397" y="153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8" name="Freeform 264"/>
            <p:cNvSpPr>
              <a:spLocks/>
            </p:cNvSpPr>
            <p:nvPr/>
          </p:nvSpPr>
          <p:spPr bwMode="auto">
            <a:xfrm>
              <a:off x="2978831" y="967241"/>
              <a:ext cx="2571750" cy="2571750"/>
            </a:xfrm>
            <a:custGeom>
              <a:avLst/>
              <a:gdLst>
                <a:gd name="T0" fmla="*/ 340 w 2268"/>
                <a:gd name="T1" fmla="*/ 1814 h 2268"/>
                <a:gd name="T2" fmla="*/ 397 w 2268"/>
                <a:gd name="T3" fmla="*/ 1757 h 2268"/>
                <a:gd name="T4" fmla="*/ 454 w 2268"/>
                <a:gd name="T5" fmla="*/ 1701 h 2268"/>
                <a:gd name="T6" fmla="*/ 624 w 2268"/>
                <a:gd name="T7" fmla="*/ 1644 h 2268"/>
                <a:gd name="T8" fmla="*/ 681 w 2268"/>
                <a:gd name="T9" fmla="*/ 1757 h 2268"/>
                <a:gd name="T10" fmla="*/ 794 w 2268"/>
                <a:gd name="T11" fmla="*/ 1814 h 2268"/>
                <a:gd name="T12" fmla="*/ 851 w 2268"/>
                <a:gd name="T13" fmla="*/ 1871 h 2268"/>
                <a:gd name="T14" fmla="*/ 964 w 2268"/>
                <a:gd name="T15" fmla="*/ 1927 h 2268"/>
                <a:gd name="T16" fmla="*/ 1077 w 2268"/>
                <a:gd name="T17" fmla="*/ 2041 h 2268"/>
                <a:gd name="T18" fmla="*/ 1191 w 2268"/>
                <a:gd name="T19" fmla="*/ 1984 h 2268"/>
                <a:gd name="T20" fmla="*/ 1248 w 2268"/>
                <a:gd name="T21" fmla="*/ 2097 h 2268"/>
                <a:gd name="T22" fmla="*/ 1304 w 2268"/>
                <a:gd name="T23" fmla="*/ 2211 h 2268"/>
                <a:gd name="T24" fmla="*/ 1418 w 2268"/>
                <a:gd name="T25" fmla="*/ 2268 h 2268"/>
                <a:gd name="T26" fmla="*/ 1474 w 2268"/>
                <a:gd name="T27" fmla="*/ 2211 h 2268"/>
                <a:gd name="T28" fmla="*/ 1531 w 2268"/>
                <a:gd name="T29" fmla="*/ 2097 h 2268"/>
                <a:gd name="T30" fmla="*/ 1644 w 2268"/>
                <a:gd name="T31" fmla="*/ 1984 h 2268"/>
                <a:gd name="T32" fmla="*/ 1588 w 2268"/>
                <a:gd name="T33" fmla="*/ 1927 h 2268"/>
                <a:gd name="T34" fmla="*/ 1531 w 2268"/>
                <a:gd name="T35" fmla="*/ 1871 h 2268"/>
                <a:gd name="T36" fmla="*/ 1644 w 2268"/>
                <a:gd name="T37" fmla="*/ 1814 h 2268"/>
                <a:gd name="T38" fmla="*/ 1701 w 2268"/>
                <a:gd name="T39" fmla="*/ 1757 h 2268"/>
                <a:gd name="T40" fmla="*/ 1758 w 2268"/>
                <a:gd name="T41" fmla="*/ 1587 h 2268"/>
                <a:gd name="T42" fmla="*/ 2041 w 2268"/>
                <a:gd name="T43" fmla="*/ 1644 h 2268"/>
                <a:gd name="T44" fmla="*/ 2155 w 2268"/>
                <a:gd name="T45" fmla="*/ 1587 h 2268"/>
                <a:gd name="T46" fmla="*/ 2211 w 2268"/>
                <a:gd name="T47" fmla="*/ 1360 h 2268"/>
                <a:gd name="T48" fmla="*/ 2268 w 2268"/>
                <a:gd name="T49" fmla="*/ 1417 h 2268"/>
                <a:gd name="T50" fmla="*/ 2155 w 2268"/>
                <a:gd name="T51" fmla="*/ 1247 h 2268"/>
                <a:gd name="T52" fmla="*/ 2041 w 2268"/>
                <a:gd name="T53" fmla="*/ 1304 h 2268"/>
                <a:gd name="T54" fmla="*/ 1928 w 2268"/>
                <a:gd name="T55" fmla="*/ 1190 h 2268"/>
                <a:gd name="T56" fmla="*/ 1985 w 2268"/>
                <a:gd name="T57" fmla="*/ 1247 h 2268"/>
                <a:gd name="T58" fmla="*/ 1871 w 2268"/>
                <a:gd name="T59" fmla="*/ 1304 h 2268"/>
                <a:gd name="T60" fmla="*/ 1758 w 2268"/>
                <a:gd name="T61" fmla="*/ 1247 h 2268"/>
                <a:gd name="T62" fmla="*/ 1701 w 2268"/>
                <a:gd name="T63" fmla="*/ 1190 h 2268"/>
                <a:gd name="T64" fmla="*/ 1644 w 2268"/>
                <a:gd name="T65" fmla="*/ 1077 h 2268"/>
                <a:gd name="T66" fmla="*/ 1588 w 2268"/>
                <a:gd name="T67" fmla="*/ 1020 h 2268"/>
                <a:gd name="T68" fmla="*/ 1531 w 2268"/>
                <a:gd name="T69" fmla="*/ 963 h 2268"/>
                <a:gd name="T70" fmla="*/ 1474 w 2268"/>
                <a:gd name="T71" fmla="*/ 907 h 2268"/>
                <a:gd name="T72" fmla="*/ 1361 w 2268"/>
                <a:gd name="T73" fmla="*/ 850 h 2268"/>
                <a:gd name="T74" fmla="*/ 1191 w 2268"/>
                <a:gd name="T75" fmla="*/ 793 h 2268"/>
                <a:gd name="T76" fmla="*/ 1248 w 2268"/>
                <a:gd name="T77" fmla="*/ 510 h 2268"/>
                <a:gd name="T78" fmla="*/ 1191 w 2268"/>
                <a:gd name="T79" fmla="*/ 396 h 2268"/>
                <a:gd name="T80" fmla="*/ 1134 w 2268"/>
                <a:gd name="T81" fmla="*/ 340 h 2268"/>
                <a:gd name="T82" fmla="*/ 1191 w 2268"/>
                <a:gd name="T83" fmla="*/ 170 h 2268"/>
                <a:gd name="T84" fmla="*/ 1304 w 2268"/>
                <a:gd name="T85" fmla="*/ 113 h 2268"/>
                <a:gd name="T86" fmla="*/ 1248 w 2268"/>
                <a:gd name="T87" fmla="*/ 56 h 2268"/>
                <a:gd name="T88" fmla="*/ 1134 w 2268"/>
                <a:gd name="T89" fmla="*/ 0 h 2268"/>
                <a:gd name="T90" fmla="*/ 681 w 2268"/>
                <a:gd name="T91" fmla="*/ 56 h 2268"/>
                <a:gd name="T92" fmla="*/ 567 w 2268"/>
                <a:gd name="T93" fmla="*/ 113 h 2268"/>
                <a:gd name="T94" fmla="*/ 510 w 2268"/>
                <a:gd name="T95" fmla="*/ 170 h 2268"/>
                <a:gd name="T96" fmla="*/ 454 w 2268"/>
                <a:gd name="T97" fmla="*/ 226 h 2268"/>
                <a:gd name="T98" fmla="*/ 397 w 2268"/>
                <a:gd name="T99" fmla="*/ 680 h 2268"/>
                <a:gd name="T100" fmla="*/ 340 w 2268"/>
                <a:gd name="T101" fmla="*/ 737 h 2268"/>
                <a:gd name="T102" fmla="*/ 113 w 2268"/>
                <a:gd name="T103" fmla="*/ 850 h 2268"/>
                <a:gd name="T104" fmla="*/ 57 w 2268"/>
                <a:gd name="T105" fmla="*/ 1134 h 2268"/>
                <a:gd name="T106" fmla="*/ 0 w 2268"/>
                <a:gd name="T107" fmla="*/ 1417 h 2268"/>
                <a:gd name="T108" fmla="*/ 57 w 2268"/>
                <a:gd name="T109" fmla="*/ 1474 h 2268"/>
                <a:gd name="T110" fmla="*/ 113 w 2268"/>
                <a:gd name="T111" fmla="*/ 1587 h 2268"/>
                <a:gd name="T112" fmla="*/ 227 w 2268"/>
                <a:gd name="T113" fmla="*/ 1644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68" h="2268">
                  <a:moveTo>
                    <a:pt x="227" y="1814"/>
                  </a:moveTo>
                  <a:lnTo>
                    <a:pt x="340" y="1814"/>
                  </a:lnTo>
                  <a:lnTo>
                    <a:pt x="340" y="1757"/>
                  </a:lnTo>
                  <a:lnTo>
                    <a:pt x="397" y="1757"/>
                  </a:lnTo>
                  <a:lnTo>
                    <a:pt x="397" y="1701"/>
                  </a:lnTo>
                  <a:lnTo>
                    <a:pt x="454" y="1701"/>
                  </a:lnTo>
                  <a:lnTo>
                    <a:pt x="454" y="1644"/>
                  </a:lnTo>
                  <a:lnTo>
                    <a:pt x="624" y="1644"/>
                  </a:lnTo>
                  <a:lnTo>
                    <a:pt x="624" y="1757"/>
                  </a:lnTo>
                  <a:lnTo>
                    <a:pt x="681" y="1757"/>
                  </a:lnTo>
                  <a:lnTo>
                    <a:pt x="681" y="1814"/>
                  </a:lnTo>
                  <a:lnTo>
                    <a:pt x="794" y="1814"/>
                  </a:lnTo>
                  <a:lnTo>
                    <a:pt x="794" y="1871"/>
                  </a:lnTo>
                  <a:lnTo>
                    <a:pt x="851" y="1871"/>
                  </a:lnTo>
                  <a:lnTo>
                    <a:pt x="851" y="1927"/>
                  </a:lnTo>
                  <a:lnTo>
                    <a:pt x="964" y="1927"/>
                  </a:lnTo>
                  <a:lnTo>
                    <a:pt x="964" y="2041"/>
                  </a:lnTo>
                  <a:lnTo>
                    <a:pt x="1077" y="2041"/>
                  </a:lnTo>
                  <a:lnTo>
                    <a:pt x="1077" y="1984"/>
                  </a:lnTo>
                  <a:lnTo>
                    <a:pt x="1191" y="1984"/>
                  </a:lnTo>
                  <a:lnTo>
                    <a:pt x="1191" y="2097"/>
                  </a:lnTo>
                  <a:lnTo>
                    <a:pt x="1248" y="2097"/>
                  </a:lnTo>
                  <a:lnTo>
                    <a:pt x="1248" y="2211"/>
                  </a:lnTo>
                  <a:lnTo>
                    <a:pt x="1304" y="2211"/>
                  </a:lnTo>
                  <a:lnTo>
                    <a:pt x="1304" y="2268"/>
                  </a:lnTo>
                  <a:lnTo>
                    <a:pt x="1418" y="2268"/>
                  </a:lnTo>
                  <a:lnTo>
                    <a:pt x="1418" y="2211"/>
                  </a:lnTo>
                  <a:lnTo>
                    <a:pt x="1474" y="2211"/>
                  </a:lnTo>
                  <a:lnTo>
                    <a:pt x="1474" y="2097"/>
                  </a:lnTo>
                  <a:lnTo>
                    <a:pt x="1531" y="2097"/>
                  </a:lnTo>
                  <a:lnTo>
                    <a:pt x="1531" y="1984"/>
                  </a:lnTo>
                  <a:lnTo>
                    <a:pt x="1644" y="1984"/>
                  </a:lnTo>
                  <a:lnTo>
                    <a:pt x="1644" y="1927"/>
                  </a:lnTo>
                  <a:lnTo>
                    <a:pt x="1588" y="1927"/>
                  </a:lnTo>
                  <a:lnTo>
                    <a:pt x="1588" y="1871"/>
                  </a:lnTo>
                  <a:lnTo>
                    <a:pt x="1531" y="1871"/>
                  </a:lnTo>
                  <a:lnTo>
                    <a:pt x="1531" y="1814"/>
                  </a:lnTo>
                  <a:lnTo>
                    <a:pt x="1644" y="1814"/>
                  </a:lnTo>
                  <a:lnTo>
                    <a:pt x="1644" y="1757"/>
                  </a:lnTo>
                  <a:lnTo>
                    <a:pt x="1701" y="1757"/>
                  </a:lnTo>
                  <a:lnTo>
                    <a:pt x="1701" y="1587"/>
                  </a:lnTo>
                  <a:lnTo>
                    <a:pt x="1758" y="1587"/>
                  </a:lnTo>
                  <a:lnTo>
                    <a:pt x="1758" y="1644"/>
                  </a:lnTo>
                  <a:lnTo>
                    <a:pt x="2041" y="1644"/>
                  </a:lnTo>
                  <a:lnTo>
                    <a:pt x="2041" y="1587"/>
                  </a:lnTo>
                  <a:lnTo>
                    <a:pt x="2155" y="1587"/>
                  </a:lnTo>
                  <a:lnTo>
                    <a:pt x="2155" y="1360"/>
                  </a:lnTo>
                  <a:lnTo>
                    <a:pt x="2211" y="1360"/>
                  </a:lnTo>
                  <a:lnTo>
                    <a:pt x="2211" y="1417"/>
                  </a:lnTo>
                  <a:lnTo>
                    <a:pt x="2268" y="1417"/>
                  </a:lnTo>
                  <a:lnTo>
                    <a:pt x="2268" y="1247"/>
                  </a:lnTo>
                  <a:lnTo>
                    <a:pt x="2155" y="1247"/>
                  </a:lnTo>
                  <a:lnTo>
                    <a:pt x="2155" y="1304"/>
                  </a:lnTo>
                  <a:lnTo>
                    <a:pt x="2041" y="1304"/>
                  </a:lnTo>
                  <a:lnTo>
                    <a:pt x="2041" y="1190"/>
                  </a:lnTo>
                  <a:lnTo>
                    <a:pt x="1928" y="1190"/>
                  </a:lnTo>
                  <a:lnTo>
                    <a:pt x="1928" y="1247"/>
                  </a:lnTo>
                  <a:lnTo>
                    <a:pt x="1985" y="1247"/>
                  </a:lnTo>
                  <a:lnTo>
                    <a:pt x="1985" y="1304"/>
                  </a:lnTo>
                  <a:lnTo>
                    <a:pt x="1871" y="1304"/>
                  </a:lnTo>
                  <a:lnTo>
                    <a:pt x="1871" y="1247"/>
                  </a:lnTo>
                  <a:lnTo>
                    <a:pt x="1758" y="1247"/>
                  </a:lnTo>
                  <a:lnTo>
                    <a:pt x="1758" y="1190"/>
                  </a:lnTo>
                  <a:lnTo>
                    <a:pt x="1701" y="1190"/>
                  </a:lnTo>
                  <a:lnTo>
                    <a:pt x="1701" y="1077"/>
                  </a:lnTo>
                  <a:lnTo>
                    <a:pt x="1644" y="1077"/>
                  </a:lnTo>
                  <a:lnTo>
                    <a:pt x="1644" y="1020"/>
                  </a:lnTo>
                  <a:lnTo>
                    <a:pt x="1588" y="1020"/>
                  </a:lnTo>
                  <a:lnTo>
                    <a:pt x="1588" y="963"/>
                  </a:lnTo>
                  <a:lnTo>
                    <a:pt x="1531" y="963"/>
                  </a:lnTo>
                  <a:lnTo>
                    <a:pt x="1531" y="907"/>
                  </a:lnTo>
                  <a:lnTo>
                    <a:pt x="1474" y="907"/>
                  </a:lnTo>
                  <a:lnTo>
                    <a:pt x="1474" y="850"/>
                  </a:lnTo>
                  <a:lnTo>
                    <a:pt x="1361" y="850"/>
                  </a:lnTo>
                  <a:lnTo>
                    <a:pt x="1361" y="793"/>
                  </a:lnTo>
                  <a:lnTo>
                    <a:pt x="1191" y="793"/>
                  </a:lnTo>
                  <a:lnTo>
                    <a:pt x="1191" y="510"/>
                  </a:lnTo>
                  <a:lnTo>
                    <a:pt x="1248" y="510"/>
                  </a:lnTo>
                  <a:lnTo>
                    <a:pt x="1248" y="396"/>
                  </a:lnTo>
                  <a:lnTo>
                    <a:pt x="1191" y="396"/>
                  </a:lnTo>
                  <a:lnTo>
                    <a:pt x="1191" y="340"/>
                  </a:lnTo>
                  <a:lnTo>
                    <a:pt x="1134" y="340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113"/>
                  </a:lnTo>
                  <a:lnTo>
                    <a:pt x="1304" y="113"/>
                  </a:lnTo>
                  <a:lnTo>
                    <a:pt x="1304" y="56"/>
                  </a:lnTo>
                  <a:lnTo>
                    <a:pt x="1248" y="56"/>
                  </a:lnTo>
                  <a:lnTo>
                    <a:pt x="1248" y="0"/>
                  </a:lnTo>
                  <a:lnTo>
                    <a:pt x="1134" y="0"/>
                  </a:lnTo>
                  <a:lnTo>
                    <a:pt x="1134" y="56"/>
                  </a:lnTo>
                  <a:lnTo>
                    <a:pt x="681" y="56"/>
                  </a:lnTo>
                  <a:lnTo>
                    <a:pt x="681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226"/>
                  </a:lnTo>
                  <a:lnTo>
                    <a:pt x="454" y="226"/>
                  </a:lnTo>
                  <a:lnTo>
                    <a:pt x="454" y="680"/>
                  </a:lnTo>
                  <a:lnTo>
                    <a:pt x="397" y="680"/>
                  </a:lnTo>
                  <a:lnTo>
                    <a:pt x="397" y="737"/>
                  </a:lnTo>
                  <a:lnTo>
                    <a:pt x="340" y="737"/>
                  </a:lnTo>
                  <a:lnTo>
                    <a:pt x="340" y="850"/>
                  </a:lnTo>
                  <a:lnTo>
                    <a:pt x="113" y="850"/>
                  </a:lnTo>
                  <a:lnTo>
                    <a:pt x="113" y="1134"/>
                  </a:lnTo>
                  <a:lnTo>
                    <a:pt x="57" y="1134"/>
                  </a:lnTo>
                  <a:lnTo>
                    <a:pt x="57" y="1417"/>
                  </a:lnTo>
                  <a:lnTo>
                    <a:pt x="0" y="1417"/>
                  </a:lnTo>
                  <a:lnTo>
                    <a:pt x="0" y="1474"/>
                  </a:lnTo>
                  <a:lnTo>
                    <a:pt x="57" y="1474"/>
                  </a:lnTo>
                  <a:lnTo>
                    <a:pt x="57" y="1587"/>
                  </a:lnTo>
                  <a:lnTo>
                    <a:pt x="113" y="1587"/>
                  </a:lnTo>
                  <a:lnTo>
                    <a:pt x="113" y="1644"/>
                  </a:lnTo>
                  <a:lnTo>
                    <a:pt x="227" y="1644"/>
                  </a:lnTo>
                  <a:lnTo>
                    <a:pt x="227" y="18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1" name="Freeform 267"/>
            <p:cNvSpPr>
              <a:spLocks/>
            </p:cNvSpPr>
            <p:nvPr/>
          </p:nvSpPr>
          <p:spPr bwMode="auto">
            <a:xfrm>
              <a:off x="2914197" y="3024187"/>
              <a:ext cx="1350509" cy="1478643"/>
            </a:xfrm>
            <a:custGeom>
              <a:avLst/>
              <a:gdLst>
                <a:gd name="T0" fmla="*/ 1191 w 1191"/>
                <a:gd name="T1" fmla="*/ 1304 h 1304"/>
                <a:gd name="T2" fmla="*/ 1191 w 1191"/>
                <a:gd name="T3" fmla="*/ 1247 h 1304"/>
                <a:gd name="T4" fmla="*/ 1134 w 1191"/>
                <a:gd name="T5" fmla="*/ 1247 h 1304"/>
                <a:gd name="T6" fmla="*/ 1134 w 1191"/>
                <a:gd name="T7" fmla="*/ 1191 h 1304"/>
                <a:gd name="T8" fmla="*/ 1078 w 1191"/>
                <a:gd name="T9" fmla="*/ 1191 h 1304"/>
                <a:gd name="T10" fmla="*/ 1078 w 1191"/>
                <a:gd name="T11" fmla="*/ 1077 h 1304"/>
                <a:gd name="T12" fmla="*/ 1021 w 1191"/>
                <a:gd name="T13" fmla="*/ 1077 h 1304"/>
                <a:gd name="T14" fmla="*/ 1021 w 1191"/>
                <a:gd name="T15" fmla="*/ 964 h 1304"/>
                <a:gd name="T16" fmla="*/ 964 w 1191"/>
                <a:gd name="T17" fmla="*/ 964 h 1304"/>
                <a:gd name="T18" fmla="*/ 964 w 1191"/>
                <a:gd name="T19" fmla="*/ 907 h 1304"/>
                <a:gd name="T20" fmla="*/ 851 w 1191"/>
                <a:gd name="T21" fmla="*/ 907 h 1304"/>
                <a:gd name="T22" fmla="*/ 851 w 1191"/>
                <a:gd name="T23" fmla="*/ 850 h 1304"/>
                <a:gd name="T24" fmla="*/ 794 w 1191"/>
                <a:gd name="T25" fmla="*/ 850 h 1304"/>
                <a:gd name="T26" fmla="*/ 794 w 1191"/>
                <a:gd name="T27" fmla="*/ 794 h 1304"/>
                <a:gd name="T28" fmla="*/ 794 w 1191"/>
                <a:gd name="T29" fmla="*/ 737 h 1304"/>
                <a:gd name="T30" fmla="*/ 851 w 1191"/>
                <a:gd name="T31" fmla="*/ 737 h 1304"/>
                <a:gd name="T32" fmla="*/ 851 w 1191"/>
                <a:gd name="T33" fmla="*/ 680 h 1304"/>
                <a:gd name="T34" fmla="*/ 794 w 1191"/>
                <a:gd name="T35" fmla="*/ 680 h 1304"/>
                <a:gd name="T36" fmla="*/ 794 w 1191"/>
                <a:gd name="T37" fmla="*/ 624 h 1304"/>
                <a:gd name="T38" fmla="*/ 738 w 1191"/>
                <a:gd name="T39" fmla="*/ 624 h 1304"/>
                <a:gd name="T40" fmla="*/ 738 w 1191"/>
                <a:gd name="T41" fmla="*/ 510 h 1304"/>
                <a:gd name="T42" fmla="*/ 681 w 1191"/>
                <a:gd name="T43" fmla="*/ 510 h 1304"/>
                <a:gd name="T44" fmla="*/ 681 w 1191"/>
                <a:gd name="T45" fmla="*/ 397 h 1304"/>
                <a:gd name="T46" fmla="*/ 567 w 1191"/>
                <a:gd name="T47" fmla="*/ 397 h 1304"/>
                <a:gd name="T48" fmla="*/ 567 w 1191"/>
                <a:gd name="T49" fmla="*/ 283 h 1304"/>
                <a:gd name="T50" fmla="*/ 511 w 1191"/>
                <a:gd name="T51" fmla="*/ 283 h 1304"/>
                <a:gd name="T52" fmla="*/ 511 w 1191"/>
                <a:gd name="T53" fmla="*/ 227 h 1304"/>
                <a:gd name="T54" fmla="*/ 454 w 1191"/>
                <a:gd name="T55" fmla="*/ 227 h 1304"/>
                <a:gd name="T56" fmla="*/ 454 w 1191"/>
                <a:gd name="T57" fmla="*/ 113 h 1304"/>
                <a:gd name="T58" fmla="*/ 397 w 1191"/>
                <a:gd name="T59" fmla="*/ 113 h 1304"/>
                <a:gd name="T60" fmla="*/ 397 w 1191"/>
                <a:gd name="T61" fmla="*/ 57 h 1304"/>
                <a:gd name="T62" fmla="*/ 341 w 1191"/>
                <a:gd name="T63" fmla="*/ 57 h 1304"/>
                <a:gd name="T64" fmla="*/ 341 w 1191"/>
                <a:gd name="T65" fmla="*/ 0 h 1304"/>
                <a:gd name="T66" fmla="*/ 284 w 1191"/>
                <a:gd name="T67" fmla="*/ 0 h 1304"/>
                <a:gd name="T68" fmla="*/ 284 w 1191"/>
                <a:gd name="T69" fmla="*/ 340 h 1304"/>
                <a:gd name="T70" fmla="*/ 227 w 1191"/>
                <a:gd name="T71" fmla="*/ 340 h 1304"/>
                <a:gd name="T72" fmla="*/ 227 w 1191"/>
                <a:gd name="T73" fmla="*/ 397 h 1304"/>
                <a:gd name="T74" fmla="*/ 114 w 1191"/>
                <a:gd name="T75" fmla="*/ 397 h 1304"/>
                <a:gd name="T76" fmla="*/ 114 w 1191"/>
                <a:gd name="T77" fmla="*/ 454 h 1304"/>
                <a:gd name="T78" fmla="*/ 0 w 1191"/>
                <a:gd name="T79" fmla="*/ 454 h 1304"/>
                <a:gd name="T80" fmla="*/ 0 w 1191"/>
                <a:gd name="T81" fmla="*/ 680 h 1304"/>
                <a:gd name="T82" fmla="*/ 57 w 1191"/>
                <a:gd name="T83" fmla="*/ 680 h 1304"/>
                <a:gd name="T84" fmla="*/ 57 w 1191"/>
                <a:gd name="T85" fmla="*/ 964 h 1304"/>
                <a:gd name="T86" fmla="*/ 227 w 1191"/>
                <a:gd name="T87" fmla="*/ 964 h 1304"/>
                <a:gd name="T88" fmla="*/ 227 w 1191"/>
                <a:gd name="T89" fmla="*/ 1021 h 1304"/>
                <a:gd name="T90" fmla="*/ 284 w 1191"/>
                <a:gd name="T91" fmla="*/ 1021 h 1304"/>
                <a:gd name="T92" fmla="*/ 284 w 1191"/>
                <a:gd name="T93" fmla="*/ 1077 h 1304"/>
                <a:gd name="T94" fmla="*/ 397 w 1191"/>
                <a:gd name="T95" fmla="*/ 1077 h 1304"/>
                <a:gd name="T96" fmla="*/ 397 w 1191"/>
                <a:gd name="T97" fmla="*/ 1134 h 1304"/>
                <a:gd name="T98" fmla="*/ 567 w 1191"/>
                <a:gd name="T99" fmla="*/ 1134 h 1304"/>
                <a:gd name="T100" fmla="*/ 567 w 1191"/>
                <a:gd name="T101" fmla="*/ 1191 h 1304"/>
                <a:gd name="T102" fmla="*/ 681 w 1191"/>
                <a:gd name="T103" fmla="*/ 1191 h 1304"/>
                <a:gd name="T104" fmla="*/ 681 w 1191"/>
                <a:gd name="T105" fmla="*/ 1247 h 1304"/>
                <a:gd name="T106" fmla="*/ 1021 w 1191"/>
                <a:gd name="T107" fmla="*/ 1247 h 1304"/>
                <a:gd name="T108" fmla="*/ 1021 w 1191"/>
                <a:gd name="T109" fmla="*/ 1304 h 1304"/>
                <a:gd name="T110" fmla="*/ 1191 w 1191"/>
                <a:gd name="T111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91" h="1304">
                  <a:moveTo>
                    <a:pt x="1191" y="1304"/>
                  </a:moveTo>
                  <a:lnTo>
                    <a:pt x="1191" y="1247"/>
                  </a:lnTo>
                  <a:lnTo>
                    <a:pt x="1134" y="1247"/>
                  </a:lnTo>
                  <a:lnTo>
                    <a:pt x="1134" y="1191"/>
                  </a:lnTo>
                  <a:lnTo>
                    <a:pt x="1078" y="1191"/>
                  </a:lnTo>
                  <a:lnTo>
                    <a:pt x="1078" y="1077"/>
                  </a:lnTo>
                  <a:lnTo>
                    <a:pt x="1021" y="1077"/>
                  </a:lnTo>
                  <a:lnTo>
                    <a:pt x="1021" y="964"/>
                  </a:lnTo>
                  <a:lnTo>
                    <a:pt x="964" y="964"/>
                  </a:lnTo>
                  <a:lnTo>
                    <a:pt x="964" y="907"/>
                  </a:lnTo>
                  <a:lnTo>
                    <a:pt x="851" y="907"/>
                  </a:lnTo>
                  <a:lnTo>
                    <a:pt x="851" y="850"/>
                  </a:lnTo>
                  <a:lnTo>
                    <a:pt x="794" y="850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851" y="737"/>
                  </a:lnTo>
                  <a:lnTo>
                    <a:pt x="851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738" y="624"/>
                  </a:lnTo>
                  <a:lnTo>
                    <a:pt x="738" y="510"/>
                  </a:lnTo>
                  <a:lnTo>
                    <a:pt x="681" y="510"/>
                  </a:lnTo>
                  <a:lnTo>
                    <a:pt x="681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511" y="283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284" y="0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284" y="1021"/>
                  </a:lnTo>
                  <a:lnTo>
                    <a:pt x="284" y="1077"/>
                  </a:lnTo>
                  <a:lnTo>
                    <a:pt x="397" y="1077"/>
                  </a:lnTo>
                  <a:lnTo>
                    <a:pt x="397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681" y="1191"/>
                  </a:lnTo>
                  <a:lnTo>
                    <a:pt x="681" y="1247"/>
                  </a:lnTo>
                  <a:lnTo>
                    <a:pt x="1021" y="1247"/>
                  </a:lnTo>
                  <a:lnTo>
                    <a:pt x="1021" y="1304"/>
                  </a:lnTo>
                  <a:lnTo>
                    <a:pt x="1191" y="130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2" name="Freeform 268"/>
            <p:cNvSpPr>
              <a:spLocks/>
            </p:cNvSpPr>
            <p:nvPr/>
          </p:nvSpPr>
          <p:spPr bwMode="auto">
            <a:xfrm>
              <a:off x="4264706" y="1030741"/>
              <a:ext cx="2058080" cy="1865312"/>
            </a:xfrm>
            <a:custGeom>
              <a:avLst/>
              <a:gdLst>
                <a:gd name="T0" fmla="*/ 964 w 1815"/>
                <a:gd name="T1" fmla="*/ 1588 h 1645"/>
                <a:gd name="T2" fmla="*/ 1021 w 1815"/>
                <a:gd name="T3" fmla="*/ 1645 h 1645"/>
                <a:gd name="T4" fmla="*/ 1134 w 1815"/>
                <a:gd name="T5" fmla="*/ 1531 h 1645"/>
                <a:gd name="T6" fmla="*/ 1248 w 1815"/>
                <a:gd name="T7" fmla="*/ 1474 h 1645"/>
                <a:gd name="T8" fmla="*/ 1588 w 1815"/>
                <a:gd name="T9" fmla="*/ 1531 h 1645"/>
                <a:gd name="T10" fmla="*/ 1701 w 1815"/>
                <a:gd name="T11" fmla="*/ 1474 h 1645"/>
                <a:gd name="T12" fmla="*/ 1758 w 1815"/>
                <a:gd name="T13" fmla="*/ 1361 h 1645"/>
                <a:gd name="T14" fmla="*/ 1815 w 1815"/>
                <a:gd name="T15" fmla="*/ 1304 h 1645"/>
                <a:gd name="T16" fmla="*/ 1758 w 1815"/>
                <a:gd name="T17" fmla="*/ 1021 h 1645"/>
                <a:gd name="T18" fmla="*/ 1815 w 1815"/>
                <a:gd name="T19" fmla="*/ 907 h 1645"/>
                <a:gd name="T20" fmla="*/ 1531 w 1815"/>
                <a:gd name="T21" fmla="*/ 851 h 1645"/>
                <a:gd name="T22" fmla="*/ 1474 w 1815"/>
                <a:gd name="T23" fmla="*/ 567 h 1645"/>
                <a:gd name="T24" fmla="*/ 1304 w 1815"/>
                <a:gd name="T25" fmla="*/ 511 h 1645"/>
                <a:gd name="T26" fmla="*/ 1248 w 1815"/>
                <a:gd name="T27" fmla="*/ 397 h 1645"/>
                <a:gd name="T28" fmla="*/ 1191 w 1815"/>
                <a:gd name="T29" fmla="*/ 340 h 1645"/>
                <a:gd name="T30" fmla="*/ 1021 w 1815"/>
                <a:gd name="T31" fmla="*/ 284 h 1645"/>
                <a:gd name="T32" fmla="*/ 964 w 1815"/>
                <a:gd name="T33" fmla="*/ 227 h 1645"/>
                <a:gd name="T34" fmla="*/ 681 w 1815"/>
                <a:gd name="T35" fmla="*/ 170 h 1645"/>
                <a:gd name="T36" fmla="*/ 624 w 1815"/>
                <a:gd name="T37" fmla="*/ 114 h 1645"/>
                <a:gd name="T38" fmla="*/ 340 w 1815"/>
                <a:gd name="T39" fmla="*/ 57 h 1645"/>
                <a:gd name="T40" fmla="*/ 170 w 1815"/>
                <a:gd name="T41" fmla="*/ 0 h 1645"/>
                <a:gd name="T42" fmla="*/ 57 w 1815"/>
                <a:gd name="T43" fmla="*/ 57 h 1645"/>
                <a:gd name="T44" fmla="*/ 0 w 1815"/>
                <a:gd name="T45" fmla="*/ 114 h 1645"/>
                <a:gd name="T46" fmla="*/ 57 w 1815"/>
                <a:gd name="T47" fmla="*/ 284 h 1645"/>
                <a:gd name="T48" fmla="*/ 114 w 1815"/>
                <a:gd name="T49" fmla="*/ 340 h 1645"/>
                <a:gd name="T50" fmla="*/ 57 w 1815"/>
                <a:gd name="T51" fmla="*/ 454 h 1645"/>
                <a:gd name="T52" fmla="*/ 227 w 1815"/>
                <a:gd name="T53" fmla="*/ 737 h 1645"/>
                <a:gd name="T54" fmla="*/ 340 w 1815"/>
                <a:gd name="T55" fmla="*/ 794 h 1645"/>
                <a:gd name="T56" fmla="*/ 397 w 1815"/>
                <a:gd name="T57" fmla="*/ 851 h 1645"/>
                <a:gd name="T58" fmla="*/ 454 w 1815"/>
                <a:gd name="T59" fmla="*/ 907 h 1645"/>
                <a:gd name="T60" fmla="*/ 510 w 1815"/>
                <a:gd name="T61" fmla="*/ 964 h 1645"/>
                <a:gd name="T62" fmla="*/ 567 w 1815"/>
                <a:gd name="T63" fmla="*/ 1021 h 1645"/>
                <a:gd name="T64" fmla="*/ 624 w 1815"/>
                <a:gd name="T65" fmla="*/ 1134 h 1645"/>
                <a:gd name="T66" fmla="*/ 737 w 1815"/>
                <a:gd name="T67" fmla="*/ 1191 h 1645"/>
                <a:gd name="T68" fmla="*/ 851 w 1815"/>
                <a:gd name="T69" fmla="*/ 1248 h 1645"/>
                <a:gd name="T70" fmla="*/ 794 w 1815"/>
                <a:gd name="T71" fmla="*/ 1191 h 1645"/>
                <a:gd name="T72" fmla="*/ 907 w 1815"/>
                <a:gd name="T73" fmla="*/ 1134 h 1645"/>
                <a:gd name="T74" fmla="*/ 1021 w 1815"/>
                <a:gd name="T75" fmla="*/ 1248 h 1645"/>
                <a:gd name="T76" fmla="*/ 1134 w 1815"/>
                <a:gd name="T77" fmla="*/ 1191 h 1645"/>
                <a:gd name="T78" fmla="*/ 1077 w 1815"/>
                <a:gd name="T79" fmla="*/ 1361 h 1645"/>
                <a:gd name="T80" fmla="*/ 1021 w 1815"/>
                <a:gd name="T81" fmla="*/ 1304 h 1645"/>
                <a:gd name="T82" fmla="*/ 964 w 1815"/>
                <a:gd name="T83" fmla="*/ 1531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15" h="1645">
                  <a:moveTo>
                    <a:pt x="964" y="1531"/>
                  </a:moveTo>
                  <a:lnTo>
                    <a:pt x="964" y="1588"/>
                  </a:lnTo>
                  <a:lnTo>
                    <a:pt x="1021" y="1588"/>
                  </a:lnTo>
                  <a:lnTo>
                    <a:pt x="1021" y="1645"/>
                  </a:lnTo>
                  <a:lnTo>
                    <a:pt x="1134" y="1645"/>
                  </a:lnTo>
                  <a:lnTo>
                    <a:pt x="1134" y="1531"/>
                  </a:lnTo>
                  <a:lnTo>
                    <a:pt x="1248" y="1531"/>
                  </a:lnTo>
                  <a:lnTo>
                    <a:pt x="1248" y="1474"/>
                  </a:lnTo>
                  <a:lnTo>
                    <a:pt x="1588" y="1474"/>
                  </a:lnTo>
                  <a:lnTo>
                    <a:pt x="1588" y="1531"/>
                  </a:lnTo>
                  <a:lnTo>
                    <a:pt x="1701" y="1531"/>
                  </a:lnTo>
                  <a:lnTo>
                    <a:pt x="1701" y="1474"/>
                  </a:lnTo>
                  <a:lnTo>
                    <a:pt x="1758" y="1474"/>
                  </a:lnTo>
                  <a:lnTo>
                    <a:pt x="1758" y="1361"/>
                  </a:lnTo>
                  <a:lnTo>
                    <a:pt x="1815" y="1361"/>
                  </a:lnTo>
                  <a:lnTo>
                    <a:pt x="1815" y="1304"/>
                  </a:lnTo>
                  <a:lnTo>
                    <a:pt x="1758" y="1304"/>
                  </a:lnTo>
                  <a:lnTo>
                    <a:pt x="1758" y="1021"/>
                  </a:lnTo>
                  <a:lnTo>
                    <a:pt x="1815" y="1021"/>
                  </a:lnTo>
                  <a:lnTo>
                    <a:pt x="1815" y="907"/>
                  </a:lnTo>
                  <a:lnTo>
                    <a:pt x="1531" y="907"/>
                  </a:lnTo>
                  <a:lnTo>
                    <a:pt x="1531" y="851"/>
                  </a:lnTo>
                  <a:lnTo>
                    <a:pt x="1474" y="851"/>
                  </a:lnTo>
                  <a:lnTo>
                    <a:pt x="1474" y="567"/>
                  </a:lnTo>
                  <a:lnTo>
                    <a:pt x="1304" y="567"/>
                  </a:lnTo>
                  <a:lnTo>
                    <a:pt x="1304" y="511"/>
                  </a:lnTo>
                  <a:lnTo>
                    <a:pt x="1248" y="511"/>
                  </a:lnTo>
                  <a:lnTo>
                    <a:pt x="1248" y="397"/>
                  </a:lnTo>
                  <a:lnTo>
                    <a:pt x="1191" y="397"/>
                  </a:lnTo>
                  <a:lnTo>
                    <a:pt x="1191" y="340"/>
                  </a:lnTo>
                  <a:lnTo>
                    <a:pt x="1191" y="284"/>
                  </a:lnTo>
                  <a:lnTo>
                    <a:pt x="1021" y="284"/>
                  </a:lnTo>
                  <a:lnTo>
                    <a:pt x="1021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681" y="170"/>
                  </a:lnTo>
                  <a:lnTo>
                    <a:pt x="681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57" y="454"/>
                  </a:lnTo>
                  <a:lnTo>
                    <a:pt x="57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851"/>
                  </a:lnTo>
                  <a:lnTo>
                    <a:pt x="397" y="851"/>
                  </a:lnTo>
                  <a:lnTo>
                    <a:pt x="397" y="907"/>
                  </a:lnTo>
                  <a:lnTo>
                    <a:pt x="454" y="907"/>
                  </a:lnTo>
                  <a:lnTo>
                    <a:pt x="454" y="964"/>
                  </a:lnTo>
                  <a:lnTo>
                    <a:pt x="510" y="964"/>
                  </a:lnTo>
                  <a:lnTo>
                    <a:pt x="510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624" y="1134"/>
                  </a:lnTo>
                  <a:lnTo>
                    <a:pt x="624" y="1191"/>
                  </a:lnTo>
                  <a:lnTo>
                    <a:pt x="737" y="1191"/>
                  </a:lnTo>
                  <a:lnTo>
                    <a:pt x="737" y="1248"/>
                  </a:lnTo>
                  <a:lnTo>
                    <a:pt x="851" y="1248"/>
                  </a:lnTo>
                  <a:lnTo>
                    <a:pt x="851" y="1191"/>
                  </a:lnTo>
                  <a:lnTo>
                    <a:pt x="794" y="1191"/>
                  </a:lnTo>
                  <a:lnTo>
                    <a:pt x="794" y="1134"/>
                  </a:lnTo>
                  <a:lnTo>
                    <a:pt x="907" y="1134"/>
                  </a:lnTo>
                  <a:lnTo>
                    <a:pt x="907" y="1248"/>
                  </a:lnTo>
                  <a:lnTo>
                    <a:pt x="1021" y="1248"/>
                  </a:lnTo>
                  <a:lnTo>
                    <a:pt x="1021" y="1191"/>
                  </a:lnTo>
                  <a:lnTo>
                    <a:pt x="1134" y="1191"/>
                  </a:lnTo>
                  <a:lnTo>
                    <a:pt x="1134" y="1361"/>
                  </a:lnTo>
                  <a:lnTo>
                    <a:pt x="1077" y="1361"/>
                  </a:lnTo>
                  <a:lnTo>
                    <a:pt x="1077" y="1304"/>
                  </a:lnTo>
                  <a:lnTo>
                    <a:pt x="1021" y="1304"/>
                  </a:lnTo>
                  <a:lnTo>
                    <a:pt x="1021" y="1531"/>
                  </a:lnTo>
                  <a:lnTo>
                    <a:pt x="964" y="153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3" name="Freeform 269"/>
            <p:cNvSpPr>
              <a:spLocks/>
            </p:cNvSpPr>
            <p:nvPr/>
          </p:nvSpPr>
          <p:spPr bwMode="auto">
            <a:xfrm>
              <a:off x="4200072" y="2702152"/>
              <a:ext cx="2186214" cy="1415143"/>
            </a:xfrm>
            <a:custGeom>
              <a:avLst/>
              <a:gdLst>
                <a:gd name="T0" fmla="*/ 1758 w 1928"/>
                <a:gd name="T1" fmla="*/ 0 h 1248"/>
                <a:gd name="T2" fmla="*/ 1645 w 1928"/>
                <a:gd name="T3" fmla="*/ 57 h 1248"/>
                <a:gd name="T4" fmla="*/ 1305 w 1928"/>
                <a:gd name="T5" fmla="*/ 0 h 1248"/>
                <a:gd name="T6" fmla="*/ 1191 w 1928"/>
                <a:gd name="T7" fmla="*/ 57 h 1248"/>
                <a:gd name="T8" fmla="*/ 1078 w 1928"/>
                <a:gd name="T9" fmla="*/ 171 h 1248"/>
                <a:gd name="T10" fmla="*/ 1021 w 1928"/>
                <a:gd name="T11" fmla="*/ 114 h 1248"/>
                <a:gd name="T12" fmla="*/ 964 w 1928"/>
                <a:gd name="T13" fmla="*/ 57 h 1248"/>
                <a:gd name="T14" fmla="*/ 681 w 1928"/>
                <a:gd name="T15" fmla="*/ 114 h 1248"/>
                <a:gd name="T16" fmla="*/ 624 w 1928"/>
                <a:gd name="T17" fmla="*/ 57 h 1248"/>
                <a:gd name="T18" fmla="*/ 567 w 1928"/>
                <a:gd name="T19" fmla="*/ 227 h 1248"/>
                <a:gd name="T20" fmla="*/ 454 w 1928"/>
                <a:gd name="T21" fmla="*/ 284 h 1248"/>
                <a:gd name="T22" fmla="*/ 511 w 1928"/>
                <a:gd name="T23" fmla="*/ 341 h 1248"/>
                <a:gd name="T24" fmla="*/ 567 w 1928"/>
                <a:gd name="T25" fmla="*/ 397 h 1248"/>
                <a:gd name="T26" fmla="*/ 454 w 1928"/>
                <a:gd name="T27" fmla="*/ 454 h 1248"/>
                <a:gd name="T28" fmla="*/ 397 w 1928"/>
                <a:gd name="T29" fmla="*/ 567 h 1248"/>
                <a:gd name="T30" fmla="*/ 341 w 1928"/>
                <a:gd name="T31" fmla="*/ 681 h 1248"/>
                <a:gd name="T32" fmla="*/ 227 w 1928"/>
                <a:gd name="T33" fmla="*/ 738 h 1248"/>
                <a:gd name="T34" fmla="*/ 171 w 1928"/>
                <a:gd name="T35" fmla="*/ 681 h 1248"/>
                <a:gd name="T36" fmla="*/ 114 w 1928"/>
                <a:gd name="T37" fmla="*/ 567 h 1248"/>
                <a:gd name="T38" fmla="*/ 0 w 1928"/>
                <a:gd name="T39" fmla="*/ 454 h 1248"/>
                <a:gd name="T40" fmla="*/ 57 w 1928"/>
                <a:gd name="T41" fmla="*/ 681 h 1248"/>
                <a:gd name="T42" fmla="*/ 114 w 1928"/>
                <a:gd name="T43" fmla="*/ 738 h 1248"/>
                <a:gd name="T44" fmla="*/ 171 w 1928"/>
                <a:gd name="T45" fmla="*/ 794 h 1248"/>
                <a:gd name="T46" fmla="*/ 227 w 1928"/>
                <a:gd name="T47" fmla="*/ 851 h 1248"/>
                <a:gd name="T48" fmla="*/ 341 w 1928"/>
                <a:gd name="T49" fmla="*/ 908 h 1248"/>
                <a:gd name="T50" fmla="*/ 397 w 1928"/>
                <a:gd name="T51" fmla="*/ 1021 h 1248"/>
                <a:gd name="T52" fmla="*/ 454 w 1928"/>
                <a:gd name="T53" fmla="*/ 1078 h 1248"/>
                <a:gd name="T54" fmla="*/ 511 w 1928"/>
                <a:gd name="T55" fmla="*/ 1134 h 1248"/>
                <a:gd name="T56" fmla="*/ 567 w 1928"/>
                <a:gd name="T57" fmla="*/ 1191 h 1248"/>
                <a:gd name="T58" fmla="*/ 624 w 1928"/>
                <a:gd name="T59" fmla="*/ 1248 h 1248"/>
                <a:gd name="T60" fmla="*/ 681 w 1928"/>
                <a:gd name="T61" fmla="*/ 1191 h 1248"/>
                <a:gd name="T62" fmla="*/ 908 w 1928"/>
                <a:gd name="T63" fmla="*/ 1134 h 1248"/>
                <a:gd name="T64" fmla="*/ 964 w 1928"/>
                <a:gd name="T65" fmla="*/ 1021 h 1248"/>
                <a:gd name="T66" fmla="*/ 1078 w 1928"/>
                <a:gd name="T67" fmla="*/ 1078 h 1248"/>
                <a:gd name="T68" fmla="*/ 1191 w 1928"/>
                <a:gd name="T69" fmla="*/ 1134 h 1248"/>
                <a:gd name="T70" fmla="*/ 1248 w 1928"/>
                <a:gd name="T71" fmla="*/ 1078 h 1248"/>
                <a:gd name="T72" fmla="*/ 1305 w 1928"/>
                <a:gd name="T73" fmla="*/ 1021 h 1248"/>
                <a:gd name="T74" fmla="*/ 1361 w 1928"/>
                <a:gd name="T75" fmla="*/ 964 h 1248"/>
                <a:gd name="T76" fmla="*/ 1475 w 1928"/>
                <a:gd name="T77" fmla="*/ 851 h 1248"/>
                <a:gd name="T78" fmla="*/ 1531 w 1928"/>
                <a:gd name="T79" fmla="*/ 908 h 1248"/>
                <a:gd name="T80" fmla="*/ 1588 w 1928"/>
                <a:gd name="T81" fmla="*/ 794 h 1248"/>
                <a:gd name="T82" fmla="*/ 1701 w 1928"/>
                <a:gd name="T83" fmla="*/ 738 h 1248"/>
                <a:gd name="T84" fmla="*/ 1758 w 1928"/>
                <a:gd name="T85" fmla="*/ 964 h 1248"/>
                <a:gd name="T86" fmla="*/ 1928 w 1928"/>
                <a:gd name="T87" fmla="*/ 1078 h 1248"/>
                <a:gd name="T88" fmla="*/ 1872 w 1928"/>
                <a:gd name="T89" fmla="*/ 738 h 1248"/>
                <a:gd name="T90" fmla="*/ 1815 w 1928"/>
                <a:gd name="T91" fmla="*/ 681 h 1248"/>
                <a:gd name="T92" fmla="*/ 1872 w 1928"/>
                <a:gd name="T93" fmla="*/ 567 h 1248"/>
                <a:gd name="T94" fmla="*/ 1928 w 1928"/>
                <a:gd name="T95" fmla="*/ 11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28" h="1248">
                  <a:moveTo>
                    <a:pt x="1928" y="0"/>
                  </a:moveTo>
                  <a:lnTo>
                    <a:pt x="1758" y="0"/>
                  </a:lnTo>
                  <a:lnTo>
                    <a:pt x="1758" y="57"/>
                  </a:lnTo>
                  <a:lnTo>
                    <a:pt x="1645" y="57"/>
                  </a:lnTo>
                  <a:lnTo>
                    <a:pt x="1645" y="0"/>
                  </a:lnTo>
                  <a:lnTo>
                    <a:pt x="1305" y="0"/>
                  </a:lnTo>
                  <a:lnTo>
                    <a:pt x="1305" y="57"/>
                  </a:lnTo>
                  <a:lnTo>
                    <a:pt x="1191" y="57"/>
                  </a:lnTo>
                  <a:lnTo>
                    <a:pt x="1191" y="171"/>
                  </a:lnTo>
                  <a:lnTo>
                    <a:pt x="1078" y="171"/>
                  </a:lnTo>
                  <a:lnTo>
                    <a:pt x="1078" y="114"/>
                  </a:lnTo>
                  <a:lnTo>
                    <a:pt x="1021" y="114"/>
                  </a:lnTo>
                  <a:lnTo>
                    <a:pt x="1021" y="57"/>
                  </a:lnTo>
                  <a:lnTo>
                    <a:pt x="964" y="57"/>
                  </a:lnTo>
                  <a:lnTo>
                    <a:pt x="964" y="114"/>
                  </a:lnTo>
                  <a:lnTo>
                    <a:pt x="681" y="114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454" y="284"/>
                  </a:lnTo>
                  <a:lnTo>
                    <a:pt x="454" y="341"/>
                  </a:lnTo>
                  <a:lnTo>
                    <a:pt x="511" y="341"/>
                  </a:lnTo>
                  <a:lnTo>
                    <a:pt x="511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81"/>
                  </a:lnTo>
                  <a:lnTo>
                    <a:pt x="341" y="681"/>
                  </a:lnTo>
                  <a:lnTo>
                    <a:pt x="341" y="738"/>
                  </a:lnTo>
                  <a:lnTo>
                    <a:pt x="227" y="738"/>
                  </a:lnTo>
                  <a:lnTo>
                    <a:pt x="227" y="681"/>
                  </a:lnTo>
                  <a:lnTo>
                    <a:pt x="171" y="681"/>
                  </a:lnTo>
                  <a:lnTo>
                    <a:pt x="171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738"/>
                  </a:lnTo>
                  <a:lnTo>
                    <a:pt x="114" y="738"/>
                  </a:lnTo>
                  <a:lnTo>
                    <a:pt x="114" y="794"/>
                  </a:lnTo>
                  <a:lnTo>
                    <a:pt x="171" y="794"/>
                  </a:lnTo>
                  <a:lnTo>
                    <a:pt x="171" y="851"/>
                  </a:lnTo>
                  <a:lnTo>
                    <a:pt x="227" y="851"/>
                  </a:lnTo>
                  <a:lnTo>
                    <a:pt x="227" y="908"/>
                  </a:lnTo>
                  <a:lnTo>
                    <a:pt x="341" y="908"/>
                  </a:lnTo>
                  <a:lnTo>
                    <a:pt x="341" y="1021"/>
                  </a:lnTo>
                  <a:lnTo>
                    <a:pt x="397" y="1021"/>
                  </a:lnTo>
                  <a:lnTo>
                    <a:pt x="397" y="1078"/>
                  </a:lnTo>
                  <a:lnTo>
                    <a:pt x="454" y="1078"/>
                  </a:lnTo>
                  <a:lnTo>
                    <a:pt x="454" y="1134"/>
                  </a:lnTo>
                  <a:lnTo>
                    <a:pt x="511" y="1134"/>
                  </a:lnTo>
                  <a:lnTo>
                    <a:pt x="511" y="1191"/>
                  </a:lnTo>
                  <a:lnTo>
                    <a:pt x="567" y="1191"/>
                  </a:lnTo>
                  <a:lnTo>
                    <a:pt x="567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681" y="1191"/>
                  </a:lnTo>
                  <a:lnTo>
                    <a:pt x="681" y="1134"/>
                  </a:lnTo>
                  <a:lnTo>
                    <a:pt x="908" y="1134"/>
                  </a:lnTo>
                  <a:lnTo>
                    <a:pt x="908" y="1021"/>
                  </a:lnTo>
                  <a:lnTo>
                    <a:pt x="964" y="1021"/>
                  </a:lnTo>
                  <a:lnTo>
                    <a:pt x="964" y="1078"/>
                  </a:lnTo>
                  <a:lnTo>
                    <a:pt x="1078" y="1078"/>
                  </a:lnTo>
                  <a:lnTo>
                    <a:pt x="1078" y="1134"/>
                  </a:lnTo>
                  <a:lnTo>
                    <a:pt x="1191" y="1134"/>
                  </a:lnTo>
                  <a:lnTo>
                    <a:pt x="1191" y="1078"/>
                  </a:lnTo>
                  <a:lnTo>
                    <a:pt x="1248" y="1078"/>
                  </a:lnTo>
                  <a:lnTo>
                    <a:pt x="1248" y="1021"/>
                  </a:lnTo>
                  <a:lnTo>
                    <a:pt x="1305" y="1021"/>
                  </a:lnTo>
                  <a:lnTo>
                    <a:pt x="1305" y="964"/>
                  </a:lnTo>
                  <a:lnTo>
                    <a:pt x="1361" y="964"/>
                  </a:lnTo>
                  <a:lnTo>
                    <a:pt x="1361" y="851"/>
                  </a:lnTo>
                  <a:lnTo>
                    <a:pt x="1475" y="851"/>
                  </a:lnTo>
                  <a:lnTo>
                    <a:pt x="1475" y="908"/>
                  </a:lnTo>
                  <a:lnTo>
                    <a:pt x="1531" y="908"/>
                  </a:lnTo>
                  <a:lnTo>
                    <a:pt x="1531" y="794"/>
                  </a:lnTo>
                  <a:lnTo>
                    <a:pt x="1588" y="794"/>
                  </a:lnTo>
                  <a:lnTo>
                    <a:pt x="1588" y="738"/>
                  </a:lnTo>
                  <a:lnTo>
                    <a:pt x="1701" y="738"/>
                  </a:lnTo>
                  <a:lnTo>
                    <a:pt x="1701" y="964"/>
                  </a:lnTo>
                  <a:lnTo>
                    <a:pt x="1758" y="964"/>
                  </a:lnTo>
                  <a:lnTo>
                    <a:pt x="1758" y="1078"/>
                  </a:lnTo>
                  <a:lnTo>
                    <a:pt x="1928" y="1078"/>
                  </a:lnTo>
                  <a:lnTo>
                    <a:pt x="1928" y="738"/>
                  </a:lnTo>
                  <a:lnTo>
                    <a:pt x="1872" y="738"/>
                  </a:lnTo>
                  <a:lnTo>
                    <a:pt x="1872" y="681"/>
                  </a:lnTo>
                  <a:lnTo>
                    <a:pt x="1815" y="681"/>
                  </a:lnTo>
                  <a:lnTo>
                    <a:pt x="1815" y="567"/>
                  </a:lnTo>
                  <a:lnTo>
                    <a:pt x="1872" y="567"/>
                  </a:lnTo>
                  <a:lnTo>
                    <a:pt x="1872" y="114"/>
                  </a:lnTo>
                  <a:lnTo>
                    <a:pt x="1928" y="114"/>
                  </a:lnTo>
                  <a:lnTo>
                    <a:pt x="192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7" name="Freeform 273"/>
            <p:cNvSpPr>
              <a:spLocks/>
            </p:cNvSpPr>
            <p:nvPr/>
          </p:nvSpPr>
          <p:spPr bwMode="auto">
            <a:xfrm>
              <a:off x="3300867" y="2831420"/>
              <a:ext cx="1285875" cy="1606777"/>
            </a:xfrm>
            <a:custGeom>
              <a:avLst/>
              <a:gdLst>
                <a:gd name="T0" fmla="*/ 793 w 1134"/>
                <a:gd name="T1" fmla="*/ 1417 h 1417"/>
                <a:gd name="T2" fmla="*/ 737 w 1134"/>
                <a:gd name="T3" fmla="*/ 1361 h 1417"/>
                <a:gd name="T4" fmla="*/ 680 w 1134"/>
                <a:gd name="T5" fmla="*/ 1247 h 1417"/>
                <a:gd name="T6" fmla="*/ 623 w 1134"/>
                <a:gd name="T7" fmla="*/ 1134 h 1417"/>
                <a:gd name="T8" fmla="*/ 510 w 1134"/>
                <a:gd name="T9" fmla="*/ 1077 h 1417"/>
                <a:gd name="T10" fmla="*/ 453 w 1134"/>
                <a:gd name="T11" fmla="*/ 1020 h 1417"/>
                <a:gd name="T12" fmla="*/ 510 w 1134"/>
                <a:gd name="T13" fmla="*/ 907 h 1417"/>
                <a:gd name="T14" fmla="*/ 453 w 1134"/>
                <a:gd name="T15" fmla="*/ 850 h 1417"/>
                <a:gd name="T16" fmla="*/ 397 w 1134"/>
                <a:gd name="T17" fmla="*/ 794 h 1417"/>
                <a:gd name="T18" fmla="*/ 340 w 1134"/>
                <a:gd name="T19" fmla="*/ 680 h 1417"/>
                <a:gd name="T20" fmla="*/ 226 w 1134"/>
                <a:gd name="T21" fmla="*/ 567 h 1417"/>
                <a:gd name="T22" fmla="*/ 170 w 1134"/>
                <a:gd name="T23" fmla="*/ 453 h 1417"/>
                <a:gd name="T24" fmla="*/ 113 w 1134"/>
                <a:gd name="T25" fmla="*/ 397 h 1417"/>
                <a:gd name="T26" fmla="*/ 56 w 1134"/>
                <a:gd name="T27" fmla="*/ 283 h 1417"/>
                <a:gd name="T28" fmla="*/ 0 w 1134"/>
                <a:gd name="T29" fmla="*/ 227 h 1417"/>
                <a:gd name="T30" fmla="*/ 56 w 1134"/>
                <a:gd name="T31" fmla="*/ 170 h 1417"/>
                <a:gd name="T32" fmla="*/ 113 w 1134"/>
                <a:gd name="T33" fmla="*/ 113 h 1417"/>
                <a:gd name="T34" fmla="*/ 170 w 1134"/>
                <a:gd name="T35" fmla="*/ 57 h 1417"/>
                <a:gd name="T36" fmla="*/ 340 w 1134"/>
                <a:gd name="T37" fmla="*/ 0 h 1417"/>
                <a:gd name="T38" fmla="*/ 397 w 1134"/>
                <a:gd name="T39" fmla="*/ 113 h 1417"/>
                <a:gd name="T40" fmla="*/ 510 w 1134"/>
                <a:gd name="T41" fmla="*/ 170 h 1417"/>
                <a:gd name="T42" fmla="*/ 567 w 1134"/>
                <a:gd name="T43" fmla="*/ 227 h 1417"/>
                <a:gd name="T44" fmla="*/ 680 w 1134"/>
                <a:gd name="T45" fmla="*/ 283 h 1417"/>
                <a:gd name="T46" fmla="*/ 793 w 1134"/>
                <a:gd name="T47" fmla="*/ 397 h 1417"/>
                <a:gd name="T48" fmla="*/ 850 w 1134"/>
                <a:gd name="T49" fmla="*/ 567 h 1417"/>
                <a:gd name="T50" fmla="*/ 907 w 1134"/>
                <a:gd name="T51" fmla="*/ 624 h 1417"/>
                <a:gd name="T52" fmla="*/ 964 w 1134"/>
                <a:gd name="T53" fmla="*/ 680 h 1417"/>
                <a:gd name="T54" fmla="*/ 1020 w 1134"/>
                <a:gd name="T55" fmla="*/ 737 h 1417"/>
                <a:gd name="T56" fmla="*/ 1134 w 1134"/>
                <a:gd name="T57" fmla="*/ 794 h 1417"/>
                <a:gd name="T58" fmla="*/ 1077 w 1134"/>
                <a:gd name="T59" fmla="*/ 907 h 1417"/>
                <a:gd name="T60" fmla="*/ 1134 w 1134"/>
                <a:gd name="T61" fmla="*/ 1020 h 1417"/>
                <a:gd name="T62" fmla="*/ 1077 w 1134"/>
                <a:gd name="T63" fmla="*/ 1134 h 1417"/>
                <a:gd name="T64" fmla="*/ 1020 w 1134"/>
                <a:gd name="T65" fmla="*/ 1247 h 1417"/>
                <a:gd name="T66" fmla="*/ 964 w 1134"/>
                <a:gd name="T67" fmla="*/ 1417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4" h="1417">
                  <a:moveTo>
                    <a:pt x="964" y="1417"/>
                  </a:moveTo>
                  <a:lnTo>
                    <a:pt x="793" y="1417"/>
                  </a:lnTo>
                  <a:lnTo>
                    <a:pt x="793" y="1361"/>
                  </a:lnTo>
                  <a:lnTo>
                    <a:pt x="737" y="1361"/>
                  </a:lnTo>
                  <a:lnTo>
                    <a:pt x="737" y="1247"/>
                  </a:lnTo>
                  <a:lnTo>
                    <a:pt x="680" y="1247"/>
                  </a:lnTo>
                  <a:lnTo>
                    <a:pt x="680" y="1134"/>
                  </a:lnTo>
                  <a:lnTo>
                    <a:pt x="623" y="1134"/>
                  </a:lnTo>
                  <a:lnTo>
                    <a:pt x="623" y="1077"/>
                  </a:lnTo>
                  <a:lnTo>
                    <a:pt x="510" y="1077"/>
                  </a:lnTo>
                  <a:lnTo>
                    <a:pt x="510" y="1020"/>
                  </a:lnTo>
                  <a:lnTo>
                    <a:pt x="453" y="1020"/>
                  </a:lnTo>
                  <a:lnTo>
                    <a:pt x="453" y="907"/>
                  </a:lnTo>
                  <a:lnTo>
                    <a:pt x="510" y="907"/>
                  </a:lnTo>
                  <a:lnTo>
                    <a:pt x="510" y="850"/>
                  </a:lnTo>
                  <a:lnTo>
                    <a:pt x="453" y="850"/>
                  </a:lnTo>
                  <a:lnTo>
                    <a:pt x="453" y="794"/>
                  </a:lnTo>
                  <a:lnTo>
                    <a:pt x="397" y="794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510" y="170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283"/>
                  </a:lnTo>
                  <a:lnTo>
                    <a:pt x="680" y="283"/>
                  </a:lnTo>
                  <a:lnTo>
                    <a:pt x="680" y="397"/>
                  </a:lnTo>
                  <a:lnTo>
                    <a:pt x="793" y="397"/>
                  </a:lnTo>
                  <a:lnTo>
                    <a:pt x="793" y="567"/>
                  </a:lnTo>
                  <a:lnTo>
                    <a:pt x="850" y="567"/>
                  </a:lnTo>
                  <a:lnTo>
                    <a:pt x="850" y="624"/>
                  </a:lnTo>
                  <a:lnTo>
                    <a:pt x="907" y="624"/>
                  </a:lnTo>
                  <a:lnTo>
                    <a:pt x="907" y="680"/>
                  </a:lnTo>
                  <a:lnTo>
                    <a:pt x="964" y="680"/>
                  </a:lnTo>
                  <a:lnTo>
                    <a:pt x="964" y="737"/>
                  </a:lnTo>
                  <a:lnTo>
                    <a:pt x="1020" y="737"/>
                  </a:lnTo>
                  <a:lnTo>
                    <a:pt x="1020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1077" y="907"/>
                  </a:lnTo>
                  <a:lnTo>
                    <a:pt x="1077" y="1020"/>
                  </a:lnTo>
                  <a:lnTo>
                    <a:pt x="1134" y="1020"/>
                  </a:lnTo>
                  <a:lnTo>
                    <a:pt x="1134" y="1134"/>
                  </a:lnTo>
                  <a:lnTo>
                    <a:pt x="1077" y="1134"/>
                  </a:lnTo>
                  <a:lnTo>
                    <a:pt x="1077" y="1247"/>
                  </a:lnTo>
                  <a:lnTo>
                    <a:pt x="1020" y="1247"/>
                  </a:lnTo>
                  <a:lnTo>
                    <a:pt x="1020" y="1417"/>
                  </a:lnTo>
                  <a:lnTo>
                    <a:pt x="964" y="141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8" name="Freeform 274"/>
            <p:cNvSpPr>
              <a:spLocks/>
            </p:cNvSpPr>
            <p:nvPr/>
          </p:nvSpPr>
          <p:spPr bwMode="auto">
            <a:xfrm>
              <a:off x="4972277" y="3538991"/>
              <a:ext cx="1543277" cy="1349375"/>
            </a:xfrm>
            <a:custGeom>
              <a:avLst/>
              <a:gdLst>
                <a:gd name="T0" fmla="*/ 0 w 1361"/>
                <a:gd name="T1" fmla="*/ 453 h 1190"/>
                <a:gd name="T2" fmla="*/ 170 w 1361"/>
                <a:gd name="T3" fmla="*/ 453 h 1190"/>
                <a:gd name="T4" fmla="*/ 170 w 1361"/>
                <a:gd name="T5" fmla="*/ 680 h 1190"/>
                <a:gd name="T6" fmla="*/ 227 w 1361"/>
                <a:gd name="T7" fmla="*/ 680 h 1190"/>
                <a:gd name="T8" fmla="*/ 227 w 1361"/>
                <a:gd name="T9" fmla="*/ 737 h 1190"/>
                <a:gd name="T10" fmla="*/ 283 w 1361"/>
                <a:gd name="T11" fmla="*/ 737 h 1190"/>
                <a:gd name="T12" fmla="*/ 283 w 1361"/>
                <a:gd name="T13" fmla="*/ 793 h 1190"/>
                <a:gd name="T14" fmla="*/ 397 w 1361"/>
                <a:gd name="T15" fmla="*/ 793 h 1190"/>
                <a:gd name="T16" fmla="*/ 397 w 1361"/>
                <a:gd name="T17" fmla="*/ 850 h 1190"/>
                <a:gd name="T18" fmla="*/ 453 w 1361"/>
                <a:gd name="T19" fmla="*/ 850 h 1190"/>
                <a:gd name="T20" fmla="*/ 453 w 1361"/>
                <a:gd name="T21" fmla="*/ 793 h 1190"/>
                <a:gd name="T22" fmla="*/ 567 w 1361"/>
                <a:gd name="T23" fmla="*/ 793 h 1190"/>
                <a:gd name="T24" fmla="*/ 567 w 1361"/>
                <a:gd name="T25" fmla="*/ 850 h 1190"/>
                <a:gd name="T26" fmla="*/ 624 w 1361"/>
                <a:gd name="T27" fmla="*/ 850 h 1190"/>
                <a:gd name="T28" fmla="*/ 624 w 1361"/>
                <a:gd name="T29" fmla="*/ 963 h 1190"/>
                <a:gd name="T30" fmla="*/ 680 w 1361"/>
                <a:gd name="T31" fmla="*/ 963 h 1190"/>
                <a:gd name="T32" fmla="*/ 680 w 1361"/>
                <a:gd name="T33" fmla="*/ 1134 h 1190"/>
                <a:gd name="T34" fmla="*/ 907 w 1361"/>
                <a:gd name="T35" fmla="*/ 1134 h 1190"/>
                <a:gd name="T36" fmla="*/ 907 w 1361"/>
                <a:gd name="T37" fmla="*/ 1190 h 1190"/>
                <a:gd name="T38" fmla="*/ 1020 w 1361"/>
                <a:gd name="T39" fmla="*/ 1190 h 1190"/>
                <a:gd name="T40" fmla="*/ 1020 w 1361"/>
                <a:gd name="T41" fmla="*/ 1020 h 1190"/>
                <a:gd name="T42" fmla="*/ 1077 w 1361"/>
                <a:gd name="T43" fmla="*/ 1020 h 1190"/>
                <a:gd name="T44" fmla="*/ 1077 w 1361"/>
                <a:gd name="T45" fmla="*/ 963 h 1190"/>
                <a:gd name="T46" fmla="*/ 1304 w 1361"/>
                <a:gd name="T47" fmla="*/ 963 h 1190"/>
                <a:gd name="T48" fmla="*/ 1304 w 1361"/>
                <a:gd name="T49" fmla="*/ 907 h 1190"/>
                <a:gd name="T50" fmla="*/ 1361 w 1361"/>
                <a:gd name="T51" fmla="*/ 907 h 1190"/>
                <a:gd name="T52" fmla="*/ 1361 w 1361"/>
                <a:gd name="T53" fmla="*/ 680 h 1190"/>
                <a:gd name="T54" fmla="*/ 1247 w 1361"/>
                <a:gd name="T55" fmla="*/ 680 h 1190"/>
                <a:gd name="T56" fmla="*/ 1247 w 1361"/>
                <a:gd name="T57" fmla="*/ 623 h 1190"/>
                <a:gd name="T58" fmla="*/ 1191 w 1361"/>
                <a:gd name="T59" fmla="*/ 623 h 1190"/>
                <a:gd name="T60" fmla="*/ 1191 w 1361"/>
                <a:gd name="T61" fmla="*/ 396 h 1190"/>
                <a:gd name="T62" fmla="*/ 1134 w 1361"/>
                <a:gd name="T63" fmla="*/ 396 h 1190"/>
                <a:gd name="T64" fmla="*/ 1134 w 1361"/>
                <a:gd name="T65" fmla="*/ 340 h 1190"/>
                <a:gd name="T66" fmla="*/ 1077 w 1361"/>
                <a:gd name="T67" fmla="*/ 340 h 1190"/>
                <a:gd name="T68" fmla="*/ 1077 w 1361"/>
                <a:gd name="T69" fmla="*/ 226 h 1190"/>
                <a:gd name="T70" fmla="*/ 1020 w 1361"/>
                <a:gd name="T71" fmla="*/ 226 h 1190"/>
                <a:gd name="T72" fmla="*/ 1020 w 1361"/>
                <a:gd name="T73" fmla="*/ 0 h 1190"/>
                <a:gd name="T74" fmla="*/ 907 w 1361"/>
                <a:gd name="T75" fmla="*/ 0 h 1190"/>
                <a:gd name="T76" fmla="*/ 907 w 1361"/>
                <a:gd name="T77" fmla="*/ 56 h 1190"/>
                <a:gd name="T78" fmla="*/ 850 w 1361"/>
                <a:gd name="T79" fmla="*/ 56 h 1190"/>
                <a:gd name="T80" fmla="*/ 850 w 1361"/>
                <a:gd name="T81" fmla="*/ 170 h 1190"/>
                <a:gd name="T82" fmla="*/ 794 w 1361"/>
                <a:gd name="T83" fmla="*/ 170 h 1190"/>
                <a:gd name="T84" fmla="*/ 794 w 1361"/>
                <a:gd name="T85" fmla="*/ 113 h 1190"/>
                <a:gd name="T86" fmla="*/ 680 w 1361"/>
                <a:gd name="T87" fmla="*/ 113 h 1190"/>
                <a:gd name="T88" fmla="*/ 680 w 1361"/>
                <a:gd name="T89" fmla="*/ 226 h 1190"/>
                <a:gd name="T90" fmla="*/ 624 w 1361"/>
                <a:gd name="T91" fmla="*/ 226 h 1190"/>
                <a:gd name="T92" fmla="*/ 624 w 1361"/>
                <a:gd name="T93" fmla="*/ 283 h 1190"/>
                <a:gd name="T94" fmla="*/ 567 w 1361"/>
                <a:gd name="T95" fmla="*/ 283 h 1190"/>
                <a:gd name="T96" fmla="*/ 567 w 1361"/>
                <a:gd name="T97" fmla="*/ 340 h 1190"/>
                <a:gd name="T98" fmla="*/ 510 w 1361"/>
                <a:gd name="T99" fmla="*/ 340 h 1190"/>
                <a:gd name="T100" fmla="*/ 510 w 1361"/>
                <a:gd name="T101" fmla="*/ 396 h 1190"/>
                <a:gd name="T102" fmla="*/ 397 w 1361"/>
                <a:gd name="T103" fmla="*/ 396 h 1190"/>
                <a:gd name="T104" fmla="*/ 397 w 1361"/>
                <a:gd name="T105" fmla="*/ 340 h 1190"/>
                <a:gd name="T106" fmla="*/ 283 w 1361"/>
                <a:gd name="T107" fmla="*/ 340 h 1190"/>
                <a:gd name="T108" fmla="*/ 283 w 1361"/>
                <a:gd name="T109" fmla="*/ 283 h 1190"/>
                <a:gd name="T110" fmla="*/ 227 w 1361"/>
                <a:gd name="T111" fmla="*/ 283 h 1190"/>
                <a:gd name="T112" fmla="*/ 227 w 1361"/>
                <a:gd name="T113" fmla="*/ 396 h 1190"/>
                <a:gd name="T114" fmla="*/ 0 w 1361"/>
                <a:gd name="T115" fmla="*/ 396 h 1190"/>
                <a:gd name="T116" fmla="*/ 0 w 1361"/>
                <a:gd name="T117" fmla="*/ 453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61" h="1190">
                  <a:moveTo>
                    <a:pt x="0" y="453"/>
                  </a:moveTo>
                  <a:lnTo>
                    <a:pt x="170" y="453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737"/>
                  </a:lnTo>
                  <a:lnTo>
                    <a:pt x="283" y="737"/>
                  </a:lnTo>
                  <a:lnTo>
                    <a:pt x="283" y="793"/>
                  </a:lnTo>
                  <a:lnTo>
                    <a:pt x="397" y="793"/>
                  </a:lnTo>
                  <a:lnTo>
                    <a:pt x="397" y="850"/>
                  </a:lnTo>
                  <a:lnTo>
                    <a:pt x="453" y="850"/>
                  </a:lnTo>
                  <a:lnTo>
                    <a:pt x="453" y="793"/>
                  </a:lnTo>
                  <a:lnTo>
                    <a:pt x="567" y="793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963"/>
                  </a:lnTo>
                  <a:lnTo>
                    <a:pt x="680" y="963"/>
                  </a:lnTo>
                  <a:lnTo>
                    <a:pt x="680" y="1134"/>
                  </a:lnTo>
                  <a:lnTo>
                    <a:pt x="907" y="1134"/>
                  </a:lnTo>
                  <a:lnTo>
                    <a:pt x="907" y="1190"/>
                  </a:lnTo>
                  <a:lnTo>
                    <a:pt x="1020" y="1190"/>
                  </a:lnTo>
                  <a:lnTo>
                    <a:pt x="1020" y="1020"/>
                  </a:lnTo>
                  <a:lnTo>
                    <a:pt x="1077" y="1020"/>
                  </a:lnTo>
                  <a:lnTo>
                    <a:pt x="1077" y="963"/>
                  </a:lnTo>
                  <a:lnTo>
                    <a:pt x="1304" y="963"/>
                  </a:lnTo>
                  <a:lnTo>
                    <a:pt x="1304" y="907"/>
                  </a:lnTo>
                  <a:lnTo>
                    <a:pt x="1361" y="907"/>
                  </a:lnTo>
                  <a:lnTo>
                    <a:pt x="1361" y="680"/>
                  </a:lnTo>
                  <a:lnTo>
                    <a:pt x="1247" y="680"/>
                  </a:lnTo>
                  <a:lnTo>
                    <a:pt x="1247" y="623"/>
                  </a:lnTo>
                  <a:lnTo>
                    <a:pt x="1191" y="623"/>
                  </a:lnTo>
                  <a:lnTo>
                    <a:pt x="1191" y="396"/>
                  </a:lnTo>
                  <a:lnTo>
                    <a:pt x="1134" y="396"/>
                  </a:lnTo>
                  <a:lnTo>
                    <a:pt x="1134" y="340"/>
                  </a:lnTo>
                  <a:lnTo>
                    <a:pt x="1077" y="340"/>
                  </a:lnTo>
                  <a:lnTo>
                    <a:pt x="1077" y="226"/>
                  </a:lnTo>
                  <a:lnTo>
                    <a:pt x="1020" y="226"/>
                  </a:lnTo>
                  <a:lnTo>
                    <a:pt x="1020" y="0"/>
                  </a:lnTo>
                  <a:lnTo>
                    <a:pt x="907" y="0"/>
                  </a:lnTo>
                  <a:lnTo>
                    <a:pt x="907" y="56"/>
                  </a:lnTo>
                  <a:lnTo>
                    <a:pt x="850" y="56"/>
                  </a:lnTo>
                  <a:lnTo>
                    <a:pt x="850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680" y="113"/>
                  </a:lnTo>
                  <a:lnTo>
                    <a:pt x="680" y="226"/>
                  </a:lnTo>
                  <a:lnTo>
                    <a:pt x="624" y="226"/>
                  </a:lnTo>
                  <a:lnTo>
                    <a:pt x="624" y="283"/>
                  </a:lnTo>
                  <a:lnTo>
                    <a:pt x="567" y="283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396"/>
                  </a:lnTo>
                  <a:lnTo>
                    <a:pt x="397" y="396"/>
                  </a:lnTo>
                  <a:lnTo>
                    <a:pt x="397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227" y="283"/>
                  </a:lnTo>
                  <a:lnTo>
                    <a:pt x="227" y="396"/>
                  </a:lnTo>
                  <a:lnTo>
                    <a:pt x="0" y="396"/>
                  </a:lnTo>
                  <a:lnTo>
                    <a:pt x="0" y="45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9" name="Freeform 275"/>
            <p:cNvSpPr>
              <a:spLocks/>
            </p:cNvSpPr>
            <p:nvPr/>
          </p:nvSpPr>
          <p:spPr bwMode="auto">
            <a:xfrm>
              <a:off x="4136572" y="3859893"/>
              <a:ext cx="1028473" cy="1221241"/>
            </a:xfrm>
            <a:custGeom>
              <a:avLst/>
              <a:gdLst>
                <a:gd name="T0" fmla="*/ 283 w 907"/>
                <a:gd name="T1" fmla="*/ 1077 h 1077"/>
                <a:gd name="T2" fmla="*/ 340 w 907"/>
                <a:gd name="T3" fmla="*/ 1077 h 1077"/>
                <a:gd name="T4" fmla="*/ 340 w 907"/>
                <a:gd name="T5" fmla="*/ 1021 h 1077"/>
                <a:gd name="T6" fmla="*/ 283 w 907"/>
                <a:gd name="T7" fmla="*/ 1021 h 1077"/>
                <a:gd name="T8" fmla="*/ 283 w 907"/>
                <a:gd name="T9" fmla="*/ 964 h 1077"/>
                <a:gd name="T10" fmla="*/ 340 w 907"/>
                <a:gd name="T11" fmla="*/ 964 h 1077"/>
                <a:gd name="T12" fmla="*/ 340 w 907"/>
                <a:gd name="T13" fmla="*/ 851 h 1077"/>
                <a:gd name="T14" fmla="*/ 453 w 907"/>
                <a:gd name="T15" fmla="*/ 851 h 1077"/>
                <a:gd name="T16" fmla="*/ 453 w 907"/>
                <a:gd name="T17" fmla="*/ 964 h 1077"/>
                <a:gd name="T18" fmla="*/ 567 w 907"/>
                <a:gd name="T19" fmla="*/ 964 h 1077"/>
                <a:gd name="T20" fmla="*/ 567 w 907"/>
                <a:gd name="T21" fmla="*/ 907 h 1077"/>
                <a:gd name="T22" fmla="*/ 623 w 907"/>
                <a:gd name="T23" fmla="*/ 907 h 1077"/>
                <a:gd name="T24" fmla="*/ 623 w 907"/>
                <a:gd name="T25" fmla="*/ 794 h 1077"/>
                <a:gd name="T26" fmla="*/ 680 w 907"/>
                <a:gd name="T27" fmla="*/ 794 h 1077"/>
                <a:gd name="T28" fmla="*/ 680 w 907"/>
                <a:gd name="T29" fmla="*/ 737 h 1077"/>
                <a:gd name="T30" fmla="*/ 737 w 907"/>
                <a:gd name="T31" fmla="*/ 737 h 1077"/>
                <a:gd name="T32" fmla="*/ 737 w 907"/>
                <a:gd name="T33" fmla="*/ 680 h 1077"/>
                <a:gd name="T34" fmla="*/ 794 w 907"/>
                <a:gd name="T35" fmla="*/ 680 h 1077"/>
                <a:gd name="T36" fmla="*/ 794 w 907"/>
                <a:gd name="T37" fmla="*/ 567 h 1077"/>
                <a:gd name="T38" fmla="*/ 850 w 907"/>
                <a:gd name="T39" fmla="*/ 567 h 1077"/>
                <a:gd name="T40" fmla="*/ 850 w 907"/>
                <a:gd name="T41" fmla="*/ 397 h 1077"/>
                <a:gd name="T42" fmla="*/ 907 w 907"/>
                <a:gd name="T43" fmla="*/ 397 h 1077"/>
                <a:gd name="T44" fmla="*/ 907 w 907"/>
                <a:gd name="T45" fmla="*/ 170 h 1077"/>
                <a:gd name="T46" fmla="*/ 680 w 907"/>
                <a:gd name="T47" fmla="*/ 170 h 1077"/>
                <a:gd name="T48" fmla="*/ 680 w 907"/>
                <a:gd name="T49" fmla="*/ 227 h 1077"/>
                <a:gd name="T50" fmla="*/ 623 w 907"/>
                <a:gd name="T51" fmla="*/ 227 h 1077"/>
                <a:gd name="T52" fmla="*/ 623 w 907"/>
                <a:gd name="T53" fmla="*/ 170 h 1077"/>
                <a:gd name="T54" fmla="*/ 567 w 907"/>
                <a:gd name="T55" fmla="*/ 170 h 1077"/>
                <a:gd name="T56" fmla="*/ 567 w 907"/>
                <a:gd name="T57" fmla="*/ 113 h 1077"/>
                <a:gd name="T58" fmla="*/ 510 w 907"/>
                <a:gd name="T59" fmla="*/ 113 h 1077"/>
                <a:gd name="T60" fmla="*/ 510 w 907"/>
                <a:gd name="T61" fmla="*/ 57 h 1077"/>
                <a:gd name="T62" fmla="*/ 453 w 907"/>
                <a:gd name="T63" fmla="*/ 57 h 1077"/>
                <a:gd name="T64" fmla="*/ 453 w 907"/>
                <a:gd name="T65" fmla="*/ 0 h 1077"/>
                <a:gd name="T66" fmla="*/ 340 w 907"/>
                <a:gd name="T67" fmla="*/ 0 h 1077"/>
                <a:gd name="T68" fmla="*/ 340 w 907"/>
                <a:gd name="T69" fmla="*/ 113 h 1077"/>
                <a:gd name="T70" fmla="*/ 397 w 907"/>
                <a:gd name="T71" fmla="*/ 113 h 1077"/>
                <a:gd name="T72" fmla="*/ 397 w 907"/>
                <a:gd name="T73" fmla="*/ 170 h 1077"/>
                <a:gd name="T74" fmla="*/ 397 w 907"/>
                <a:gd name="T75" fmla="*/ 227 h 1077"/>
                <a:gd name="T76" fmla="*/ 340 w 907"/>
                <a:gd name="T77" fmla="*/ 227 h 1077"/>
                <a:gd name="T78" fmla="*/ 340 w 907"/>
                <a:gd name="T79" fmla="*/ 340 h 1077"/>
                <a:gd name="T80" fmla="*/ 283 w 907"/>
                <a:gd name="T81" fmla="*/ 340 h 1077"/>
                <a:gd name="T82" fmla="*/ 283 w 907"/>
                <a:gd name="T83" fmla="*/ 510 h 1077"/>
                <a:gd name="T84" fmla="*/ 113 w 907"/>
                <a:gd name="T85" fmla="*/ 510 h 1077"/>
                <a:gd name="T86" fmla="*/ 113 w 907"/>
                <a:gd name="T87" fmla="*/ 567 h 1077"/>
                <a:gd name="T88" fmla="*/ 0 w 907"/>
                <a:gd name="T89" fmla="*/ 567 h 1077"/>
                <a:gd name="T90" fmla="*/ 0 w 907"/>
                <a:gd name="T91" fmla="*/ 624 h 1077"/>
                <a:gd name="T92" fmla="*/ 56 w 907"/>
                <a:gd name="T93" fmla="*/ 624 h 1077"/>
                <a:gd name="T94" fmla="*/ 56 w 907"/>
                <a:gd name="T95" fmla="*/ 680 h 1077"/>
                <a:gd name="T96" fmla="*/ 113 w 907"/>
                <a:gd name="T97" fmla="*/ 680 h 1077"/>
                <a:gd name="T98" fmla="*/ 113 w 907"/>
                <a:gd name="T99" fmla="*/ 737 h 1077"/>
                <a:gd name="T100" fmla="*/ 170 w 907"/>
                <a:gd name="T101" fmla="*/ 737 h 1077"/>
                <a:gd name="T102" fmla="*/ 170 w 907"/>
                <a:gd name="T103" fmla="*/ 851 h 1077"/>
                <a:gd name="T104" fmla="*/ 227 w 907"/>
                <a:gd name="T105" fmla="*/ 851 h 1077"/>
                <a:gd name="T106" fmla="*/ 227 w 907"/>
                <a:gd name="T107" fmla="*/ 1077 h 1077"/>
                <a:gd name="T108" fmla="*/ 283 w 907"/>
                <a:gd name="T109" fmla="*/ 107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07" h="1077">
                  <a:moveTo>
                    <a:pt x="283" y="1077"/>
                  </a:moveTo>
                  <a:lnTo>
                    <a:pt x="340" y="1077"/>
                  </a:lnTo>
                  <a:lnTo>
                    <a:pt x="340" y="1021"/>
                  </a:lnTo>
                  <a:lnTo>
                    <a:pt x="283" y="1021"/>
                  </a:lnTo>
                  <a:lnTo>
                    <a:pt x="283" y="964"/>
                  </a:lnTo>
                  <a:lnTo>
                    <a:pt x="340" y="964"/>
                  </a:lnTo>
                  <a:lnTo>
                    <a:pt x="340" y="851"/>
                  </a:lnTo>
                  <a:lnTo>
                    <a:pt x="453" y="851"/>
                  </a:lnTo>
                  <a:lnTo>
                    <a:pt x="453" y="964"/>
                  </a:lnTo>
                  <a:lnTo>
                    <a:pt x="567" y="964"/>
                  </a:lnTo>
                  <a:lnTo>
                    <a:pt x="567" y="907"/>
                  </a:lnTo>
                  <a:lnTo>
                    <a:pt x="623" y="907"/>
                  </a:lnTo>
                  <a:lnTo>
                    <a:pt x="623" y="794"/>
                  </a:lnTo>
                  <a:lnTo>
                    <a:pt x="680" y="794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850" y="567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680"/>
                  </a:lnTo>
                  <a:lnTo>
                    <a:pt x="113" y="680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1077"/>
                  </a:lnTo>
                  <a:lnTo>
                    <a:pt x="283" y="107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0" name="Freeform 276"/>
            <p:cNvSpPr>
              <a:spLocks/>
            </p:cNvSpPr>
            <p:nvPr/>
          </p:nvSpPr>
          <p:spPr bwMode="auto">
            <a:xfrm>
              <a:off x="4393974" y="4760232"/>
              <a:ext cx="771071" cy="835705"/>
            </a:xfrm>
            <a:custGeom>
              <a:avLst/>
              <a:gdLst>
                <a:gd name="T0" fmla="*/ 453 w 680"/>
                <a:gd name="T1" fmla="*/ 0 h 737"/>
                <a:gd name="T2" fmla="*/ 453 w 680"/>
                <a:gd name="T3" fmla="*/ 113 h 737"/>
                <a:gd name="T4" fmla="*/ 510 w 680"/>
                <a:gd name="T5" fmla="*/ 113 h 737"/>
                <a:gd name="T6" fmla="*/ 510 w 680"/>
                <a:gd name="T7" fmla="*/ 170 h 737"/>
                <a:gd name="T8" fmla="*/ 623 w 680"/>
                <a:gd name="T9" fmla="*/ 170 h 737"/>
                <a:gd name="T10" fmla="*/ 623 w 680"/>
                <a:gd name="T11" fmla="*/ 340 h 737"/>
                <a:gd name="T12" fmla="*/ 567 w 680"/>
                <a:gd name="T13" fmla="*/ 340 h 737"/>
                <a:gd name="T14" fmla="*/ 567 w 680"/>
                <a:gd name="T15" fmla="*/ 454 h 737"/>
                <a:gd name="T16" fmla="*/ 680 w 680"/>
                <a:gd name="T17" fmla="*/ 454 h 737"/>
                <a:gd name="T18" fmla="*/ 680 w 680"/>
                <a:gd name="T19" fmla="*/ 567 h 737"/>
                <a:gd name="T20" fmla="*/ 510 w 680"/>
                <a:gd name="T21" fmla="*/ 567 h 737"/>
                <a:gd name="T22" fmla="*/ 510 w 680"/>
                <a:gd name="T23" fmla="*/ 737 h 737"/>
                <a:gd name="T24" fmla="*/ 283 w 680"/>
                <a:gd name="T25" fmla="*/ 737 h 737"/>
                <a:gd name="T26" fmla="*/ 283 w 680"/>
                <a:gd name="T27" fmla="*/ 624 h 737"/>
                <a:gd name="T28" fmla="*/ 226 w 680"/>
                <a:gd name="T29" fmla="*/ 624 h 737"/>
                <a:gd name="T30" fmla="*/ 226 w 680"/>
                <a:gd name="T31" fmla="*/ 510 h 737"/>
                <a:gd name="T32" fmla="*/ 56 w 680"/>
                <a:gd name="T33" fmla="*/ 510 h 737"/>
                <a:gd name="T34" fmla="*/ 56 w 680"/>
                <a:gd name="T35" fmla="*/ 454 h 737"/>
                <a:gd name="T36" fmla="*/ 0 w 680"/>
                <a:gd name="T37" fmla="*/ 454 h 737"/>
                <a:gd name="T38" fmla="*/ 0 w 680"/>
                <a:gd name="T39" fmla="*/ 283 h 737"/>
                <a:gd name="T40" fmla="*/ 113 w 680"/>
                <a:gd name="T41" fmla="*/ 283 h 737"/>
                <a:gd name="T42" fmla="*/ 113 w 680"/>
                <a:gd name="T43" fmla="*/ 227 h 737"/>
                <a:gd name="T44" fmla="*/ 56 w 680"/>
                <a:gd name="T45" fmla="*/ 227 h 737"/>
                <a:gd name="T46" fmla="*/ 56 w 680"/>
                <a:gd name="T47" fmla="*/ 170 h 737"/>
                <a:gd name="T48" fmla="*/ 113 w 680"/>
                <a:gd name="T49" fmla="*/ 170 h 737"/>
                <a:gd name="T50" fmla="*/ 113 w 680"/>
                <a:gd name="T51" fmla="*/ 57 h 737"/>
                <a:gd name="T52" fmla="*/ 226 w 680"/>
                <a:gd name="T53" fmla="*/ 57 h 737"/>
                <a:gd name="T54" fmla="*/ 226 w 680"/>
                <a:gd name="T55" fmla="*/ 170 h 737"/>
                <a:gd name="T56" fmla="*/ 340 w 680"/>
                <a:gd name="T57" fmla="*/ 170 h 737"/>
                <a:gd name="T58" fmla="*/ 340 w 680"/>
                <a:gd name="T59" fmla="*/ 113 h 737"/>
                <a:gd name="T60" fmla="*/ 396 w 680"/>
                <a:gd name="T61" fmla="*/ 113 h 737"/>
                <a:gd name="T62" fmla="*/ 396 w 680"/>
                <a:gd name="T63" fmla="*/ 0 h 737"/>
                <a:gd name="T64" fmla="*/ 453 w 680"/>
                <a:gd name="T65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0" h="737">
                  <a:moveTo>
                    <a:pt x="453" y="0"/>
                  </a:moveTo>
                  <a:lnTo>
                    <a:pt x="453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623" y="170"/>
                  </a:lnTo>
                  <a:lnTo>
                    <a:pt x="623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567"/>
                  </a:lnTo>
                  <a:lnTo>
                    <a:pt x="510" y="567"/>
                  </a:lnTo>
                  <a:lnTo>
                    <a:pt x="510" y="737"/>
                  </a:lnTo>
                  <a:lnTo>
                    <a:pt x="283" y="737"/>
                  </a:lnTo>
                  <a:lnTo>
                    <a:pt x="283" y="624"/>
                  </a:lnTo>
                  <a:lnTo>
                    <a:pt x="226" y="624"/>
                  </a:lnTo>
                  <a:lnTo>
                    <a:pt x="226" y="510"/>
                  </a:lnTo>
                  <a:lnTo>
                    <a:pt x="56" y="510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57"/>
                  </a:lnTo>
                  <a:lnTo>
                    <a:pt x="226" y="57"/>
                  </a:lnTo>
                  <a:lnTo>
                    <a:pt x="226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96" y="113"/>
                  </a:lnTo>
                  <a:lnTo>
                    <a:pt x="396" y="0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1" name="Freeform 277"/>
            <p:cNvSpPr>
              <a:spLocks/>
            </p:cNvSpPr>
            <p:nvPr/>
          </p:nvSpPr>
          <p:spPr bwMode="auto">
            <a:xfrm>
              <a:off x="4650242" y="5403170"/>
              <a:ext cx="579437" cy="900339"/>
            </a:xfrm>
            <a:custGeom>
              <a:avLst/>
              <a:gdLst>
                <a:gd name="T0" fmla="*/ 0 w 511"/>
                <a:gd name="T1" fmla="*/ 680 h 794"/>
                <a:gd name="T2" fmla="*/ 0 w 511"/>
                <a:gd name="T3" fmla="*/ 794 h 794"/>
                <a:gd name="T4" fmla="*/ 227 w 511"/>
                <a:gd name="T5" fmla="*/ 794 h 794"/>
                <a:gd name="T6" fmla="*/ 227 w 511"/>
                <a:gd name="T7" fmla="*/ 680 h 794"/>
                <a:gd name="T8" fmla="*/ 341 w 511"/>
                <a:gd name="T9" fmla="*/ 680 h 794"/>
                <a:gd name="T10" fmla="*/ 341 w 511"/>
                <a:gd name="T11" fmla="*/ 510 h 794"/>
                <a:gd name="T12" fmla="*/ 397 w 511"/>
                <a:gd name="T13" fmla="*/ 510 h 794"/>
                <a:gd name="T14" fmla="*/ 397 w 511"/>
                <a:gd name="T15" fmla="*/ 567 h 794"/>
                <a:gd name="T16" fmla="*/ 454 w 511"/>
                <a:gd name="T17" fmla="*/ 567 h 794"/>
                <a:gd name="T18" fmla="*/ 454 w 511"/>
                <a:gd name="T19" fmla="*/ 397 h 794"/>
                <a:gd name="T20" fmla="*/ 511 w 511"/>
                <a:gd name="T21" fmla="*/ 397 h 794"/>
                <a:gd name="T22" fmla="*/ 511 w 511"/>
                <a:gd name="T23" fmla="*/ 57 h 794"/>
                <a:gd name="T24" fmla="*/ 454 w 511"/>
                <a:gd name="T25" fmla="*/ 57 h 794"/>
                <a:gd name="T26" fmla="*/ 454 w 511"/>
                <a:gd name="T27" fmla="*/ 0 h 794"/>
                <a:gd name="T28" fmla="*/ 284 w 511"/>
                <a:gd name="T29" fmla="*/ 0 h 794"/>
                <a:gd name="T30" fmla="*/ 284 w 511"/>
                <a:gd name="T31" fmla="*/ 170 h 794"/>
                <a:gd name="T32" fmla="*/ 57 w 511"/>
                <a:gd name="T33" fmla="*/ 170 h 794"/>
                <a:gd name="T34" fmla="*/ 57 w 511"/>
                <a:gd name="T35" fmla="*/ 57 h 794"/>
                <a:gd name="T36" fmla="*/ 0 w 511"/>
                <a:gd name="T37" fmla="*/ 57 h 794"/>
                <a:gd name="T38" fmla="*/ 0 w 511"/>
                <a:gd name="T39" fmla="*/ 397 h 794"/>
                <a:gd name="T40" fmla="*/ 57 w 511"/>
                <a:gd name="T41" fmla="*/ 397 h 794"/>
                <a:gd name="T42" fmla="*/ 57 w 511"/>
                <a:gd name="T43" fmla="*/ 680 h 794"/>
                <a:gd name="T44" fmla="*/ 0 w 511"/>
                <a:gd name="T45" fmla="*/ 68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1" h="794">
                  <a:moveTo>
                    <a:pt x="0" y="680"/>
                  </a:moveTo>
                  <a:lnTo>
                    <a:pt x="0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341" y="680"/>
                  </a:lnTo>
                  <a:lnTo>
                    <a:pt x="341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284" y="0"/>
                  </a:lnTo>
                  <a:lnTo>
                    <a:pt x="284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680"/>
                  </a:lnTo>
                  <a:lnTo>
                    <a:pt x="0" y="68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2" name="Freeform 278"/>
            <p:cNvSpPr>
              <a:spLocks/>
            </p:cNvSpPr>
            <p:nvPr/>
          </p:nvSpPr>
          <p:spPr bwMode="auto">
            <a:xfrm>
              <a:off x="4972277" y="5275036"/>
              <a:ext cx="642937" cy="1091973"/>
            </a:xfrm>
            <a:custGeom>
              <a:avLst/>
              <a:gdLst>
                <a:gd name="T0" fmla="*/ 0 w 567"/>
                <a:gd name="T1" fmla="*/ 793 h 963"/>
                <a:gd name="T2" fmla="*/ 0 w 567"/>
                <a:gd name="T3" fmla="*/ 963 h 963"/>
                <a:gd name="T4" fmla="*/ 57 w 567"/>
                <a:gd name="T5" fmla="*/ 963 h 963"/>
                <a:gd name="T6" fmla="*/ 57 w 567"/>
                <a:gd name="T7" fmla="*/ 850 h 963"/>
                <a:gd name="T8" fmla="*/ 113 w 567"/>
                <a:gd name="T9" fmla="*/ 850 h 963"/>
                <a:gd name="T10" fmla="*/ 113 w 567"/>
                <a:gd name="T11" fmla="*/ 907 h 963"/>
                <a:gd name="T12" fmla="*/ 170 w 567"/>
                <a:gd name="T13" fmla="*/ 907 h 963"/>
                <a:gd name="T14" fmla="*/ 170 w 567"/>
                <a:gd name="T15" fmla="*/ 737 h 963"/>
                <a:gd name="T16" fmla="*/ 340 w 567"/>
                <a:gd name="T17" fmla="*/ 737 h 963"/>
                <a:gd name="T18" fmla="*/ 340 w 567"/>
                <a:gd name="T19" fmla="*/ 680 h 963"/>
                <a:gd name="T20" fmla="*/ 567 w 567"/>
                <a:gd name="T21" fmla="*/ 680 h 963"/>
                <a:gd name="T22" fmla="*/ 567 w 567"/>
                <a:gd name="T23" fmla="*/ 567 h 963"/>
                <a:gd name="T24" fmla="*/ 510 w 567"/>
                <a:gd name="T25" fmla="*/ 567 h 963"/>
                <a:gd name="T26" fmla="*/ 510 w 567"/>
                <a:gd name="T27" fmla="*/ 510 h 963"/>
                <a:gd name="T28" fmla="*/ 453 w 567"/>
                <a:gd name="T29" fmla="*/ 510 h 963"/>
                <a:gd name="T30" fmla="*/ 453 w 567"/>
                <a:gd name="T31" fmla="*/ 396 h 963"/>
                <a:gd name="T32" fmla="*/ 510 w 567"/>
                <a:gd name="T33" fmla="*/ 396 h 963"/>
                <a:gd name="T34" fmla="*/ 510 w 567"/>
                <a:gd name="T35" fmla="*/ 340 h 963"/>
                <a:gd name="T36" fmla="*/ 453 w 567"/>
                <a:gd name="T37" fmla="*/ 340 h 963"/>
                <a:gd name="T38" fmla="*/ 453 w 567"/>
                <a:gd name="T39" fmla="*/ 283 h 963"/>
                <a:gd name="T40" fmla="*/ 567 w 567"/>
                <a:gd name="T41" fmla="*/ 283 h 963"/>
                <a:gd name="T42" fmla="*/ 567 w 567"/>
                <a:gd name="T43" fmla="*/ 170 h 963"/>
                <a:gd name="T44" fmla="*/ 510 w 567"/>
                <a:gd name="T45" fmla="*/ 170 h 963"/>
                <a:gd name="T46" fmla="*/ 510 w 567"/>
                <a:gd name="T47" fmla="*/ 0 h 963"/>
                <a:gd name="T48" fmla="*/ 283 w 567"/>
                <a:gd name="T49" fmla="*/ 0 h 963"/>
                <a:gd name="T50" fmla="*/ 283 w 567"/>
                <a:gd name="T51" fmla="*/ 56 h 963"/>
                <a:gd name="T52" fmla="*/ 227 w 567"/>
                <a:gd name="T53" fmla="*/ 56 h 963"/>
                <a:gd name="T54" fmla="*/ 227 w 567"/>
                <a:gd name="T55" fmla="*/ 113 h 963"/>
                <a:gd name="T56" fmla="*/ 170 w 567"/>
                <a:gd name="T57" fmla="*/ 113 h 963"/>
                <a:gd name="T58" fmla="*/ 170 w 567"/>
                <a:gd name="T59" fmla="*/ 170 h 963"/>
                <a:gd name="T60" fmla="*/ 227 w 567"/>
                <a:gd name="T61" fmla="*/ 170 h 963"/>
                <a:gd name="T62" fmla="*/ 227 w 567"/>
                <a:gd name="T63" fmla="*/ 510 h 963"/>
                <a:gd name="T64" fmla="*/ 170 w 567"/>
                <a:gd name="T65" fmla="*/ 510 h 963"/>
                <a:gd name="T66" fmla="*/ 170 w 567"/>
                <a:gd name="T67" fmla="*/ 680 h 963"/>
                <a:gd name="T68" fmla="*/ 113 w 567"/>
                <a:gd name="T69" fmla="*/ 680 h 963"/>
                <a:gd name="T70" fmla="*/ 113 w 567"/>
                <a:gd name="T71" fmla="*/ 623 h 963"/>
                <a:gd name="T72" fmla="*/ 57 w 567"/>
                <a:gd name="T73" fmla="*/ 623 h 963"/>
                <a:gd name="T74" fmla="*/ 57 w 567"/>
                <a:gd name="T75" fmla="*/ 793 h 963"/>
                <a:gd name="T76" fmla="*/ 0 w 567"/>
                <a:gd name="T77" fmla="*/ 79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67" h="963">
                  <a:moveTo>
                    <a:pt x="0" y="793"/>
                  </a:moveTo>
                  <a:lnTo>
                    <a:pt x="0" y="963"/>
                  </a:lnTo>
                  <a:lnTo>
                    <a:pt x="57" y="963"/>
                  </a:lnTo>
                  <a:lnTo>
                    <a:pt x="57" y="850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453" y="510"/>
                  </a:lnTo>
                  <a:lnTo>
                    <a:pt x="453" y="396"/>
                  </a:lnTo>
                  <a:lnTo>
                    <a:pt x="510" y="396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567" y="283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680"/>
                  </a:lnTo>
                  <a:lnTo>
                    <a:pt x="113" y="680"/>
                  </a:lnTo>
                  <a:lnTo>
                    <a:pt x="113" y="623"/>
                  </a:lnTo>
                  <a:lnTo>
                    <a:pt x="57" y="623"/>
                  </a:lnTo>
                  <a:lnTo>
                    <a:pt x="57" y="793"/>
                  </a:lnTo>
                  <a:lnTo>
                    <a:pt x="0" y="79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3" name="Freeform 279"/>
            <p:cNvSpPr>
              <a:spLocks/>
            </p:cNvSpPr>
            <p:nvPr/>
          </p:nvSpPr>
          <p:spPr bwMode="auto">
            <a:xfrm>
              <a:off x="5485947" y="5210402"/>
              <a:ext cx="836839" cy="1864179"/>
            </a:xfrm>
            <a:custGeom>
              <a:avLst/>
              <a:gdLst>
                <a:gd name="T0" fmla="*/ 57 w 738"/>
                <a:gd name="T1" fmla="*/ 113 h 1644"/>
                <a:gd name="T2" fmla="*/ 227 w 738"/>
                <a:gd name="T3" fmla="*/ 113 h 1644"/>
                <a:gd name="T4" fmla="*/ 227 w 738"/>
                <a:gd name="T5" fmla="*/ 170 h 1644"/>
                <a:gd name="T6" fmla="*/ 284 w 738"/>
                <a:gd name="T7" fmla="*/ 170 h 1644"/>
                <a:gd name="T8" fmla="*/ 284 w 738"/>
                <a:gd name="T9" fmla="*/ 283 h 1644"/>
                <a:gd name="T10" fmla="*/ 397 w 738"/>
                <a:gd name="T11" fmla="*/ 283 h 1644"/>
                <a:gd name="T12" fmla="*/ 397 w 738"/>
                <a:gd name="T13" fmla="*/ 113 h 1644"/>
                <a:gd name="T14" fmla="*/ 567 w 738"/>
                <a:gd name="T15" fmla="*/ 113 h 1644"/>
                <a:gd name="T16" fmla="*/ 567 w 738"/>
                <a:gd name="T17" fmla="*/ 57 h 1644"/>
                <a:gd name="T18" fmla="*/ 624 w 738"/>
                <a:gd name="T19" fmla="*/ 57 h 1644"/>
                <a:gd name="T20" fmla="*/ 624 w 738"/>
                <a:gd name="T21" fmla="*/ 0 h 1644"/>
                <a:gd name="T22" fmla="*/ 681 w 738"/>
                <a:gd name="T23" fmla="*/ 0 h 1644"/>
                <a:gd name="T24" fmla="*/ 681 w 738"/>
                <a:gd name="T25" fmla="*/ 624 h 1644"/>
                <a:gd name="T26" fmla="*/ 738 w 738"/>
                <a:gd name="T27" fmla="*/ 624 h 1644"/>
                <a:gd name="T28" fmla="*/ 738 w 738"/>
                <a:gd name="T29" fmla="*/ 850 h 1644"/>
                <a:gd name="T30" fmla="*/ 681 w 738"/>
                <a:gd name="T31" fmla="*/ 850 h 1644"/>
                <a:gd name="T32" fmla="*/ 681 w 738"/>
                <a:gd name="T33" fmla="*/ 907 h 1644"/>
                <a:gd name="T34" fmla="*/ 624 w 738"/>
                <a:gd name="T35" fmla="*/ 907 h 1644"/>
                <a:gd name="T36" fmla="*/ 624 w 738"/>
                <a:gd name="T37" fmla="*/ 964 h 1644"/>
                <a:gd name="T38" fmla="*/ 567 w 738"/>
                <a:gd name="T39" fmla="*/ 964 h 1644"/>
                <a:gd name="T40" fmla="*/ 567 w 738"/>
                <a:gd name="T41" fmla="*/ 1020 h 1644"/>
                <a:gd name="T42" fmla="*/ 511 w 738"/>
                <a:gd name="T43" fmla="*/ 1020 h 1644"/>
                <a:gd name="T44" fmla="*/ 511 w 738"/>
                <a:gd name="T45" fmla="*/ 1191 h 1644"/>
                <a:gd name="T46" fmla="*/ 454 w 738"/>
                <a:gd name="T47" fmla="*/ 1191 h 1644"/>
                <a:gd name="T48" fmla="*/ 454 w 738"/>
                <a:gd name="T49" fmla="*/ 1531 h 1644"/>
                <a:gd name="T50" fmla="*/ 341 w 738"/>
                <a:gd name="T51" fmla="*/ 1531 h 1644"/>
                <a:gd name="T52" fmla="*/ 341 w 738"/>
                <a:gd name="T53" fmla="*/ 1644 h 1644"/>
                <a:gd name="T54" fmla="*/ 114 w 738"/>
                <a:gd name="T55" fmla="*/ 1644 h 1644"/>
                <a:gd name="T56" fmla="*/ 114 w 738"/>
                <a:gd name="T57" fmla="*/ 1304 h 1644"/>
                <a:gd name="T58" fmla="*/ 171 w 738"/>
                <a:gd name="T59" fmla="*/ 1304 h 1644"/>
                <a:gd name="T60" fmla="*/ 171 w 738"/>
                <a:gd name="T61" fmla="*/ 1134 h 1644"/>
                <a:gd name="T62" fmla="*/ 114 w 738"/>
                <a:gd name="T63" fmla="*/ 1134 h 1644"/>
                <a:gd name="T64" fmla="*/ 114 w 738"/>
                <a:gd name="T65" fmla="*/ 850 h 1644"/>
                <a:gd name="T66" fmla="*/ 57 w 738"/>
                <a:gd name="T67" fmla="*/ 850 h 1644"/>
                <a:gd name="T68" fmla="*/ 57 w 738"/>
                <a:gd name="T69" fmla="*/ 794 h 1644"/>
                <a:gd name="T70" fmla="*/ 114 w 738"/>
                <a:gd name="T71" fmla="*/ 794 h 1644"/>
                <a:gd name="T72" fmla="*/ 114 w 738"/>
                <a:gd name="T73" fmla="*/ 624 h 1644"/>
                <a:gd name="T74" fmla="*/ 57 w 738"/>
                <a:gd name="T75" fmla="*/ 624 h 1644"/>
                <a:gd name="T76" fmla="*/ 57 w 738"/>
                <a:gd name="T77" fmla="*/ 567 h 1644"/>
                <a:gd name="T78" fmla="*/ 0 w 738"/>
                <a:gd name="T79" fmla="*/ 567 h 1644"/>
                <a:gd name="T80" fmla="*/ 0 w 738"/>
                <a:gd name="T81" fmla="*/ 453 h 1644"/>
                <a:gd name="T82" fmla="*/ 57 w 738"/>
                <a:gd name="T83" fmla="*/ 453 h 1644"/>
                <a:gd name="T84" fmla="*/ 57 w 738"/>
                <a:gd name="T85" fmla="*/ 397 h 1644"/>
                <a:gd name="T86" fmla="*/ 0 w 738"/>
                <a:gd name="T87" fmla="*/ 397 h 1644"/>
                <a:gd name="T88" fmla="*/ 0 w 738"/>
                <a:gd name="T89" fmla="*/ 340 h 1644"/>
                <a:gd name="T90" fmla="*/ 114 w 738"/>
                <a:gd name="T91" fmla="*/ 340 h 1644"/>
                <a:gd name="T92" fmla="*/ 114 w 738"/>
                <a:gd name="T93" fmla="*/ 227 h 1644"/>
                <a:gd name="T94" fmla="*/ 57 w 738"/>
                <a:gd name="T95" fmla="*/ 227 h 1644"/>
                <a:gd name="T96" fmla="*/ 57 w 738"/>
                <a:gd name="T97" fmla="*/ 113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38" h="1644">
                  <a:moveTo>
                    <a:pt x="57" y="113"/>
                  </a:moveTo>
                  <a:lnTo>
                    <a:pt x="227" y="113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283"/>
                  </a:lnTo>
                  <a:lnTo>
                    <a:pt x="397" y="283"/>
                  </a:lnTo>
                  <a:lnTo>
                    <a:pt x="397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681" y="0"/>
                  </a:lnTo>
                  <a:lnTo>
                    <a:pt x="681" y="624"/>
                  </a:lnTo>
                  <a:lnTo>
                    <a:pt x="738" y="624"/>
                  </a:lnTo>
                  <a:lnTo>
                    <a:pt x="738" y="850"/>
                  </a:lnTo>
                  <a:lnTo>
                    <a:pt x="681" y="850"/>
                  </a:lnTo>
                  <a:lnTo>
                    <a:pt x="681" y="907"/>
                  </a:lnTo>
                  <a:lnTo>
                    <a:pt x="624" y="907"/>
                  </a:lnTo>
                  <a:lnTo>
                    <a:pt x="624" y="964"/>
                  </a:lnTo>
                  <a:lnTo>
                    <a:pt x="567" y="964"/>
                  </a:lnTo>
                  <a:lnTo>
                    <a:pt x="567" y="1020"/>
                  </a:lnTo>
                  <a:lnTo>
                    <a:pt x="511" y="1020"/>
                  </a:lnTo>
                  <a:lnTo>
                    <a:pt x="511" y="1191"/>
                  </a:lnTo>
                  <a:lnTo>
                    <a:pt x="454" y="1191"/>
                  </a:lnTo>
                  <a:lnTo>
                    <a:pt x="454" y="1531"/>
                  </a:lnTo>
                  <a:lnTo>
                    <a:pt x="341" y="1531"/>
                  </a:lnTo>
                  <a:lnTo>
                    <a:pt x="341" y="1644"/>
                  </a:lnTo>
                  <a:lnTo>
                    <a:pt x="114" y="1644"/>
                  </a:lnTo>
                  <a:lnTo>
                    <a:pt x="114" y="1304"/>
                  </a:lnTo>
                  <a:lnTo>
                    <a:pt x="171" y="1304"/>
                  </a:lnTo>
                  <a:lnTo>
                    <a:pt x="171" y="1134"/>
                  </a:lnTo>
                  <a:lnTo>
                    <a:pt x="114" y="1134"/>
                  </a:lnTo>
                  <a:lnTo>
                    <a:pt x="114" y="850"/>
                  </a:lnTo>
                  <a:lnTo>
                    <a:pt x="57" y="850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4" name="Freeform 280"/>
            <p:cNvSpPr>
              <a:spLocks/>
            </p:cNvSpPr>
            <p:nvPr/>
          </p:nvSpPr>
          <p:spPr bwMode="auto">
            <a:xfrm>
              <a:off x="4907643" y="4310062"/>
              <a:ext cx="1350509" cy="1221241"/>
            </a:xfrm>
            <a:custGeom>
              <a:avLst/>
              <a:gdLst>
                <a:gd name="T0" fmla="*/ 1077 w 1191"/>
                <a:gd name="T1" fmla="*/ 510 h 1077"/>
                <a:gd name="T2" fmla="*/ 1077 w 1191"/>
                <a:gd name="T3" fmla="*/ 567 h 1077"/>
                <a:gd name="T4" fmla="*/ 1134 w 1191"/>
                <a:gd name="T5" fmla="*/ 567 h 1077"/>
                <a:gd name="T6" fmla="*/ 1134 w 1191"/>
                <a:gd name="T7" fmla="*/ 624 h 1077"/>
                <a:gd name="T8" fmla="*/ 1191 w 1191"/>
                <a:gd name="T9" fmla="*/ 624 h 1077"/>
                <a:gd name="T10" fmla="*/ 1191 w 1191"/>
                <a:gd name="T11" fmla="*/ 737 h 1077"/>
                <a:gd name="T12" fmla="*/ 1134 w 1191"/>
                <a:gd name="T13" fmla="*/ 737 h 1077"/>
                <a:gd name="T14" fmla="*/ 1134 w 1191"/>
                <a:gd name="T15" fmla="*/ 851 h 1077"/>
                <a:gd name="T16" fmla="*/ 1077 w 1191"/>
                <a:gd name="T17" fmla="*/ 851 h 1077"/>
                <a:gd name="T18" fmla="*/ 1077 w 1191"/>
                <a:gd name="T19" fmla="*/ 907 h 1077"/>
                <a:gd name="T20" fmla="*/ 907 w 1191"/>
                <a:gd name="T21" fmla="*/ 907 h 1077"/>
                <a:gd name="T22" fmla="*/ 907 w 1191"/>
                <a:gd name="T23" fmla="*/ 1077 h 1077"/>
                <a:gd name="T24" fmla="*/ 794 w 1191"/>
                <a:gd name="T25" fmla="*/ 1077 h 1077"/>
                <a:gd name="T26" fmla="*/ 794 w 1191"/>
                <a:gd name="T27" fmla="*/ 964 h 1077"/>
                <a:gd name="T28" fmla="*/ 737 w 1191"/>
                <a:gd name="T29" fmla="*/ 964 h 1077"/>
                <a:gd name="T30" fmla="*/ 737 w 1191"/>
                <a:gd name="T31" fmla="*/ 907 h 1077"/>
                <a:gd name="T32" fmla="*/ 567 w 1191"/>
                <a:gd name="T33" fmla="*/ 907 h 1077"/>
                <a:gd name="T34" fmla="*/ 567 w 1191"/>
                <a:gd name="T35" fmla="*/ 851 h 1077"/>
                <a:gd name="T36" fmla="*/ 340 w 1191"/>
                <a:gd name="T37" fmla="*/ 851 h 1077"/>
                <a:gd name="T38" fmla="*/ 340 w 1191"/>
                <a:gd name="T39" fmla="*/ 907 h 1077"/>
                <a:gd name="T40" fmla="*/ 284 w 1191"/>
                <a:gd name="T41" fmla="*/ 907 h 1077"/>
                <a:gd name="T42" fmla="*/ 284 w 1191"/>
                <a:gd name="T43" fmla="*/ 964 h 1077"/>
                <a:gd name="T44" fmla="*/ 227 w 1191"/>
                <a:gd name="T45" fmla="*/ 964 h 1077"/>
                <a:gd name="T46" fmla="*/ 227 w 1191"/>
                <a:gd name="T47" fmla="*/ 851 h 1077"/>
                <a:gd name="T48" fmla="*/ 114 w 1191"/>
                <a:gd name="T49" fmla="*/ 851 h 1077"/>
                <a:gd name="T50" fmla="*/ 114 w 1191"/>
                <a:gd name="T51" fmla="*/ 737 h 1077"/>
                <a:gd name="T52" fmla="*/ 170 w 1191"/>
                <a:gd name="T53" fmla="*/ 737 h 1077"/>
                <a:gd name="T54" fmla="*/ 170 w 1191"/>
                <a:gd name="T55" fmla="*/ 567 h 1077"/>
                <a:gd name="T56" fmla="*/ 57 w 1191"/>
                <a:gd name="T57" fmla="*/ 567 h 1077"/>
                <a:gd name="T58" fmla="*/ 57 w 1191"/>
                <a:gd name="T59" fmla="*/ 510 h 1077"/>
                <a:gd name="T60" fmla="*/ 0 w 1191"/>
                <a:gd name="T61" fmla="*/ 510 h 1077"/>
                <a:gd name="T62" fmla="*/ 0 w 1191"/>
                <a:gd name="T63" fmla="*/ 340 h 1077"/>
                <a:gd name="T64" fmla="*/ 57 w 1191"/>
                <a:gd name="T65" fmla="*/ 340 h 1077"/>
                <a:gd name="T66" fmla="*/ 57 w 1191"/>
                <a:gd name="T67" fmla="*/ 283 h 1077"/>
                <a:gd name="T68" fmla="*/ 114 w 1191"/>
                <a:gd name="T69" fmla="*/ 283 h 1077"/>
                <a:gd name="T70" fmla="*/ 114 w 1191"/>
                <a:gd name="T71" fmla="*/ 170 h 1077"/>
                <a:gd name="T72" fmla="*/ 170 w 1191"/>
                <a:gd name="T73" fmla="*/ 170 h 1077"/>
                <a:gd name="T74" fmla="*/ 170 w 1191"/>
                <a:gd name="T75" fmla="*/ 0 h 1077"/>
                <a:gd name="T76" fmla="*/ 284 w 1191"/>
                <a:gd name="T77" fmla="*/ 0 h 1077"/>
                <a:gd name="T78" fmla="*/ 284 w 1191"/>
                <a:gd name="T79" fmla="*/ 57 h 1077"/>
                <a:gd name="T80" fmla="*/ 340 w 1191"/>
                <a:gd name="T81" fmla="*/ 57 h 1077"/>
                <a:gd name="T82" fmla="*/ 340 w 1191"/>
                <a:gd name="T83" fmla="*/ 113 h 1077"/>
                <a:gd name="T84" fmla="*/ 454 w 1191"/>
                <a:gd name="T85" fmla="*/ 113 h 1077"/>
                <a:gd name="T86" fmla="*/ 454 w 1191"/>
                <a:gd name="T87" fmla="*/ 170 h 1077"/>
                <a:gd name="T88" fmla="*/ 510 w 1191"/>
                <a:gd name="T89" fmla="*/ 170 h 1077"/>
                <a:gd name="T90" fmla="*/ 510 w 1191"/>
                <a:gd name="T91" fmla="*/ 113 h 1077"/>
                <a:gd name="T92" fmla="*/ 624 w 1191"/>
                <a:gd name="T93" fmla="*/ 113 h 1077"/>
                <a:gd name="T94" fmla="*/ 624 w 1191"/>
                <a:gd name="T95" fmla="*/ 170 h 1077"/>
                <a:gd name="T96" fmla="*/ 681 w 1191"/>
                <a:gd name="T97" fmla="*/ 170 h 1077"/>
                <a:gd name="T98" fmla="*/ 681 w 1191"/>
                <a:gd name="T99" fmla="*/ 283 h 1077"/>
                <a:gd name="T100" fmla="*/ 737 w 1191"/>
                <a:gd name="T101" fmla="*/ 283 h 1077"/>
                <a:gd name="T102" fmla="*/ 737 w 1191"/>
                <a:gd name="T103" fmla="*/ 454 h 1077"/>
                <a:gd name="T104" fmla="*/ 964 w 1191"/>
                <a:gd name="T105" fmla="*/ 454 h 1077"/>
                <a:gd name="T106" fmla="*/ 964 w 1191"/>
                <a:gd name="T107" fmla="*/ 510 h 1077"/>
                <a:gd name="T108" fmla="*/ 1021 w 1191"/>
                <a:gd name="T109" fmla="*/ 510 h 1077"/>
                <a:gd name="T110" fmla="*/ 1077 w 1191"/>
                <a:gd name="T111" fmla="*/ 51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91" h="1077">
                  <a:moveTo>
                    <a:pt x="1077" y="510"/>
                  </a:moveTo>
                  <a:lnTo>
                    <a:pt x="1077" y="567"/>
                  </a:lnTo>
                  <a:lnTo>
                    <a:pt x="1134" y="567"/>
                  </a:lnTo>
                  <a:lnTo>
                    <a:pt x="1134" y="624"/>
                  </a:lnTo>
                  <a:lnTo>
                    <a:pt x="1191" y="624"/>
                  </a:lnTo>
                  <a:lnTo>
                    <a:pt x="1191" y="737"/>
                  </a:lnTo>
                  <a:lnTo>
                    <a:pt x="1134" y="737"/>
                  </a:lnTo>
                  <a:lnTo>
                    <a:pt x="1134" y="851"/>
                  </a:lnTo>
                  <a:lnTo>
                    <a:pt x="1077" y="851"/>
                  </a:lnTo>
                  <a:lnTo>
                    <a:pt x="1077" y="907"/>
                  </a:lnTo>
                  <a:lnTo>
                    <a:pt x="907" y="907"/>
                  </a:lnTo>
                  <a:lnTo>
                    <a:pt x="907" y="1077"/>
                  </a:lnTo>
                  <a:lnTo>
                    <a:pt x="794" y="1077"/>
                  </a:lnTo>
                  <a:lnTo>
                    <a:pt x="794" y="964"/>
                  </a:lnTo>
                  <a:lnTo>
                    <a:pt x="737" y="964"/>
                  </a:lnTo>
                  <a:lnTo>
                    <a:pt x="737" y="907"/>
                  </a:lnTo>
                  <a:lnTo>
                    <a:pt x="567" y="907"/>
                  </a:lnTo>
                  <a:lnTo>
                    <a:pt x="567" y="851"/>
                  </a:lnTo>
                  <a:lnTo>
                    <a:pt x="340" y="851"/>
                  </a:lnTo>
                  <a:lnTo>
                    <a:pt x="340" y="907"/>
                  </a:lnTo>
                  <a:lnTo>
                    <a:pt x="284" y="907"/>
                  </a:lnTo>
                  <a:lnTo>
                    <a:pt x="284" y="964"/>
                  </a:lnTo>
                  <a:lnTo>
                    <a:pt x="227" y="964"/>
                  </a:lnTo>
                  <a:lnTo>
                    <a:pt x="227" y="851"/>
                  </a:lnTo>
                  <a:lnTo>
                    <a:pt x="114" y="851"/>
                  </a:lnTo>
                  <a:lnTo>
                    <a:pt x="114" y="737"/>
                  </a:lnTo>
                  <a:lnTo>
                    <a:pt x="170" y="737"/>
                  </a:lnTo>
                  <a:lnTo>
                    <a:pt x="170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283"/>
                  </a:lnTo>
                  <a:lnTo>
                    <a:pt x="737" y="283"/>
                  </a:lnTo>
                  <a:lnTo>
                    <a:pt x="737" y="454"/>
                  </a:lnTo>
                  <a:lnTo>
                    <a:pt x="964" y="454"/>
                  </a:lnTo>
                  <a:lnTo>
                    <a:pt x="964" y="510"/>
                  </a:lnTo>
                  <a:lnTo>
                    <a:pt x="1021" y="510"/>
                  </a:lnTo>
                  <a:lnTo>
                    <a:pt x="1077" y="51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5" name="Freeform 281"/>
            <p:cNvSpPr>
              <a:spLocks/>
            </p:cNvSpPr>
            <p:nvPr/>
          </p:nvSpPr>
          <p:spPr bwMode="auto">
            <a:xfrm>
              <a:off x="5100411" y="6046107"/>
              <a:ext cx="579437" cy="1028473"/>
            </a:xfrm>
            <a:custGeom>
              <a:avLst/>
              <a:gdLst>
                <a:gd name="T0" fmla="*/ 57 w 511"/>
                <a:gd name="T1" fmla="*/ 57 h 907"/>
                <a:gd name="T2" fmla="*/ 57 w 511"/>
                <a:gd name="T3" fmla="*/ 227 h 907"/>
                <a:gd name="T4" fmla="*/ 0 w 511"/>
                <a:gd name="T5" fmla="*/ 227 h 907"/>
                <a:gd name="T6" fmla="*/ 0 w 511"/>
                <a:gd name="T7" fmla="*/ 907 h 907"/>
                <a:gd name="T8" fmla="*/ 227 w 511"/>
                <a:gd name="T9" fmla="*/ 907 h 907"/>
                <a:gd name="T10" fmla="*/ 227 w 511"/>
                <a:gd name="T11" fmla="*/ 794 h 907"/>
                <a:gd name="T12" fmla="*/ 454 w 511"/>
                <a:gd name="T13" fmla="*/ 794 h 907"/>
                <a:gd name="T14" fmla="*/ 454 w 511"/>
                <a:gd name="T15" fmla="*/ 567 h 907"/>
                <a:gd name="T16" fmla="*/ 511 w 511"/>
                <a:gd name="T17" fmla="*/ 567 h 907"/>
                <a:gd name="T18" fmla="*/ 511 w 511"/>
                <a:gd name="T19" fmla="*/ 397 h 907"/>
                <a:gd name="T20" fmla="*/ 454 w 511"/>
                <a:gd name="T21" fmla="*/ 397 h 907"/>
                <a:gd name="T22" fmla="*/ 454 w 511"/>
                <a:gd name="T23" fmla="*/ 113 h 907"/>
                <a:gd name="T24" fmla="*/ 397 w 511"/>
                <a:gd name="T25" fmla="*/ 113 h 907"/>
                <a:gd name="T26" fmla="*/ 397 w 511"/>
                <a:gd name="T27" fmla="*/ 57 h 907"/>
                <a:gd name="T28" fmla="*/ 454 w 511"/>
                <a:gd name="T29" fmla="*/ 57 h 907"/>
                <a:gd name="T30" fmla="*/ 454 w 511"/>
                <a:gd name="T31" fmla="*/ 0 h 907"/>
                <a:gd name="T32" fmla="*/ 227 w 511"/>
                <a:gd name="T33" fmla="*/ 0 h 907"/>
                <a:gd name="T34" fmla="*/ 227 w 511"/>
                <a:gd name="T35" fmla="*/ 57 h 907"/>
                <a:gd name="T36" fmla="*/ 57 w 511"/>
                <a:gd name="T37" fmla="*/ 5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1" h="907">
                  <a:moveTo>
                    <a:pt x="57" y="57"/>
                  </a:moveTo>
                  <a:lnTo>
                    <a:pt x="57" y="227"/>
                  </a:lnTo>
                  <a:lnTo>
                    <a:pt x="0" y="227"/>
                  </a:lnTo>
                  <a:lnTo>
                    <a:pt x="0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454" y="794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397"/>
                  </a:lnTo>
                  <a:lnTo>
                    <a:pt x="454" y="397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57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6" name="Freeform 282"/>
            <p:cNvSpPr>
              <a:spLocks/>
            </p:cNvSpPr>
            <p:nvPr/>
          </p:nvSpPr>
          <p:spPr bwMode="auto">
            <a:xfrm>
              <a:off x="3751036" y="6367009"/>
              <a:ext cx="706437" cy="642937"/>
            </a:xfrm>
            <a:custGeom>
              <a:avLst/>
              <a:gdLst>
                <a:gd name="T0" fmla="*/ 56 w 623"/>
                <a:gd name="T1" fmla="*/ 114 h 567"/>
                <a:gd name="T2" fmla="*/ 56 w 623"/>
                <a:gd name="T3" fmla="*/ 341 h 567"/>
                <a:gd name="T4" fmla="*/ 0 w 623"/>
                <a:gd name="T5" fmla="*/ 341 h 567"/>
                <a:gd name="T6" fmla="*/ 0 w 623"/>
                <a:gd name="T7" fmla="*/ 511 h 567"/>
                <a:gd name="T8" fmla="*/ 113 w 623"/>
                <a:gd name="T9" fmla="*/ 511 h 567"/>
                <a:gd name="T10" fmla="*/ 113 w 623"/>
                <a:gd name="T11" fmla="*/ 454 h 567"/>
                <a:gd name="T12" fmla="*/ 226 w 623"/>
                <a:gd name="T13" fmla="*/ 454 h 567"/>
                <a:gd name="T14" fmla="*/ 226 w 623"/>
                <a:gd name="T15" fmla="*/ 567 h 567"/>
                <a:gd name="T16" fmla="*/ 396 w 623"/>
                <a:gd name="T17" fmla="*/ 567 h 567"/>
                <a:gd name="T18" fmla="*/ 396 w 623"/>
                <a:gd name="T19" fmla="*/ 454 h 567"/>
                <a:gd name="T20" fmla="*/ 453 w 623"/>
                <a:gd name="T21" fmla="*/ 454 h 567"/>
                <a:gd name="T22" fmla="*/ 453 w 623"/>
                <a:gd name="T23" fmla="*/ 227 h 567"/>
                <a:gd name="T24" fmla="*/ 567 w 623"/>
                <a:gd name="T25" fmla="*/ 227 h 567"/>
                <a:gd name="T26" fmla="*/ 567 w 623"/>
                <a:gd name="T27" fmla="*/ 171 h 567"/>
                <a:gd name="T28" fmla="*/ 623 w 623"/>
                <a:gd name="T29" fmla="*/ 171 h 567"/>
                <a:gd name="T30" fmla="*/ 623 w 623"/>
                <a:gd name="T31" fmla="*/ 57 h 567"/>
                <a:gd name="T32" fmla="*/ 510 w 623"/>
                <a:gd name="T33" fmla="*/ 57 h 567"/>
                <a:gd name="T34" fmla="*/ 510 w 623"/>
                <a:gd name="T35" fmla="*/ 0 h 567"/>
                <a:gd name="T36" fmla="*/ 226 w 623"/>
                <a:gd name="T37" fmla="*/ 0 h 567"/>
                <a:gd name="T38" fmla="*/ 226 w 623"/>
                <a:gd name="T39" fmla="*/ 114 h 567"/>
                <a:gd name="T40" fmla="*/ 56 w 623"/>
                <a:gd name="T41" fmla="*/ 11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3" h="567">
                  <a:moveTo>
                    <a:pt x="56" y="114"/>
                  </a:moveTo>
                  <a:lnTo>
                    <a:pt x="56" y="341"/>
                  </a:lnTo>
                  <a:lnTo>
                    <a:pt x="0" y="341"/>
                  </a:lnTo>
                  <a:lnTo>
                    <a:pt x="0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567"/>
                  </a:lnTo>
                  <a:lnTo>
                    <a:pt x="396" y="567"/>
                  </a:lnTo>
                  <a:lnTo>
                    <a:pt x="396" y="454"/>
                  </a:lnTo>
                  <a:lnTo>
                    <a:pt x="453" y="454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71"/>
                  </a:lnTo>
                  <a:lnTo>
                    <a:pt x="623" y="171"/>
                  </a:lnTo>
                  <a:lnTo>
                    <a:pt x="623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226" y="0"/>
                  </a:lnTo>
                  <a:lnTo>
                    <a:pt x="226" y="114"/>
                  </a:lnTo>
                  <a:lnTo>
                    <a:pt x="56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8" name="Freeform 284"/>
            <p:cNvSpPr>
              <a:spLocks/>
            </p:cNvSpPr>
            <p:nvPr/>
          </p:nvSpPr>
          <p:spPr bwMode="auto">
            <a:xfrm>
              <a:off x="4071938" y="6174241"/>
              <a:ext cx="1028473" cy="1350509"/>
            </a:xfrm>
            <a:custGeom>
              <a:avLst/>
              <a:gdLst>
                <a:gd name="T0" fmla="*/ 0 w 907"/>
                <a:gd name="T1" fmla="*/ 1191 h 1191"/>
                <a:gd name="T2" fmla="*/ 0 w 907"/>
                <a:gd name="T3" fmla="*/ 964 h 1191"/>
                <a:gd name="T4" fmla="*/ 57 w 907"/>
                <a:gd name="T5" fmla="*/ 964 h 1191"/>
                <a:gd name="T6" fmla="*/ 57 w 907"/>
                <a:gd name="T7" fmla="*/ 794 h 1191"/>
                <a:gd name="T8" fmla="*/ 113 w 907"/>
                <a:gd name="T9" fmla="*/ 794 h 1191"/>
                <a:gd name="T10" fmla="*/ 113 w 907"/>
                <a:gd name="T11" fmla="*/ 624 h 1191"/>
                <a:gd name="T12" fmla="*/ 170 w 907"/>
                <a:gd name="T13" fmla="*/ 624 h 1191"/>
                <a:gd name="T14" fmla="*/ 170 w 907"/>
                <a:gd name="T15" fmla="*/ 397 h 1191"/>
                <a:gd name="T16" fmla="*/ 284 w 907"/>
                <a:gd name="T17" fmla="*/ 397 h 1191"/>
                <a:gd name="T18" fmla="*/ 284 w 907"/>
                <a:gd name="T19" fmla="*/ 341 h 1191"/>
                <a:gd name="T20" fmla="*/ 340 w 907"/>
                <a:gd name="T21" fmla="*/ 341 h 1191"/>
                <a:gd name="T22" fmla="*/ 340 w 907"/>
                <a:gd name="T23" fmla="*/ 0 h 1191"/>
                <a:gd name="T24" fmla="*/ 510 w 907"/>
                <a:gd name="T25" fmla="*/ 0 h 1191"/>
                <a:gd name="T26" fmla="*/ 510 w 907"/>
                <a:gd name="T27" fmla="*/ 114 h 1191"/>
                <a:gd name="T28" fmla="*/ 737 w 907"/>
                <a:gd name="T29" fmla="*/ 114 h 1191"/>
                <a:gd name="T30" fmla="*/ 737 w 907"/>
                <a:gd name="T31" fmla="*/ 0 h 1191"/>
                <a:gd name="T32" fmla="*/ 794 w 907"/>
                <a:gd name="T33" fmla="*/ 0 h 1191"/>
                <a:gd name="T34" fmla="*/ 794 w 907"/>
                <a:gd name="T35" fmla="*/ 170 h 1191"/>
                <a:gd name="T36" fmla="*/ 851 w 907"/>
                <a:gd name="T37" fmla="*/ 170 h 1191"/>
                <a:gd name="T38" fmla="*/ 851 w 907"/>
                <a:gd name="T39" fmla="*/ 57 h 1191"/>
                <a:gd name="T40" fmla="*/ 907 w 907"/>
                <a:gd name="T41" fmla="*/ 57 h 1191"/>
                <a:gd name="T42" fmla="*/ 907 w 907"/>
                <a:gd name="T43" fmla="*/ 908 h 1191"/>
                <a:gd name="T44" fmla="*/ 567 w 907"/>
                <a:gd name="T45" fmla="*/ 908 h 1191"/>
                <a:gd name="T46" fmla="*/ 567 w 907"/>
                <a:gd name="T47" fmla="*/ 964 h 1191"/>
                <a:gd name="T48" fmla="*/ 510 w 907"/>
                <a:gd name="T49" fmla="*/ 964 h 1191"/>
                <a:gd name="T50" fmla="*/ 510 w 907"/>
                <a:gd name="T51" fmla="*/ 1021 h 1191"/>
                <a:gd name="T52" fmla="*/ 454 w 907"/>
                <a:gd name="T53" fmla="*/ 1021 h 1191"/>
                <a:gd name="T54" fmla="*/ 454 w 907"/>
                <a:gd name="T55" fmla="*/ 964 h 1191"/>
                <a:gd name="T56" fmla="*/ 340 w 907"/>
                <a:gd name="T57" fmla="*/ 964 h 1191"/>
                <a:gd name="T58" fmla="*/ 340 w 907"/>
                <a:gd name="T59" fmla="*/ 1134 h 1191"/>
                <a:gd name="T60" fmla="*/ 227 w 907"/>
                <a:gd name="T61" fmla="*/ 1134 h 1191"/>
                <a:gd name="T62" fmla="*/ 227 w 907"/>
                <a:gd name="T63" fmla="*/ 1191 h 1191"/>
                <a:gd name="T64" fmla="*/ 0 w 907"/>
                <a:gd name="T65" fmla="*/ 119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7" h="1191">
                  <a:moveTo>
                    <a:pt x="0" y="1191"/>
                  </a:moveTo>
                  <a:lnTo>
                    <a:pt x="0" y="964"/>
                  </a:lnTo>
                  <a:lnTo>
                    <a:pt x="57" y="964"/>
                  </a:lnTo>
                  <a:lnTo>
                    <a:pt x="57" y="794"/>
                  </a:lnTo>
                  <a:lnTo>
                    <a:pt x="113" y="794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341"/>
                  </a:lnTo>
                  <a:lnTo>
                    <a:pt x="340" y="341"/>
                  </a:lnTo>
                  <a:lnTo>
                    <a:pt x="340" y="0"/>
                  </a:lnTo>
                  <a:lnTo>
                    <a:pt x="510" y="0"/>
                  </a:lnTo>
                  <a:lnTo>
                    <a:pt x="510" y="114"/>
                  </a:lnTo>
                  <a:lnTo>
                    <a:pt x="737" y="114"/>
                  </a:lnTo>
                  <a:lnTo>
                    <a:pt x="737" y="0"/>
                  </a:lnTo>
                  <a:lnTo>
                    <a:pt x="794" y="0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57"/>
                  </a:lnTo>
                  <a:lnTo>
                    <a:pt x="907" y="57"/>
                  </a:lnTo>
                  <a:lnTo>
                    <a:pt x="907" y="908"/>
                  </a:lnTo>
                  <a:lnTo>
                    <a:pt x="567" y="908"/>
                  </a:lnTo>
                  <a:lnTo>
                    <a:pt x="567" y="964"/>
                  </a:lnTo>
                  <a:lnTo>
                    <a:pt x="510" y="964"/>
                  </a:lnTo>
                  <a:lnTo>
                    <a:pt x="510" y="1021"/>
                  </a:lnTo>
                  <a:lnTo>
                    <a:pt x="454" y="1021"/>
                  </a:lnTo>
                  <a:lnTo>
                    <a:pt x="454" y="964"/>
                  </a:lnTo>
                  <a:lnTo>
                    <a:pt x="340" y="964"/>
                  </a:lnTo>
                  <a:lnTo>
                    <a:pt x="340" y="1134"/>
                  </a:lnTo>
                  <a:lnTo>
                    <a:pt x="227" y="1134"/>
                  </a:lnTo>
                  <a:lnTo>
                    <a:pt x="227" y="1191"/>
                  </a:lnTo>
                  <a:lnTo>
                    <a:pt x="0" y="119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9" name="Freeform 285"/>
            <p:cNvSpPr>
              <a:spLocks/>
            </p:cNvSpPr>
            <p:nvPr/>
          </p:nvSpPr>
          <p:spPr bwMode="auto">
            <a:xfrm>
              <a:off x="3364367" y="6303509"/>
              <a:ext cx="835705" cy="1156607"/>
            </a:xfrm>
            <a:custGeom>
              <a:avLst/>
              <a:gdLst>
                <a:gd name="T0" fmla="*/ 624 w 737"/>
                <a:gd name="T1" fmla="*/ 907 h 1020"/>
                <a:gd name="T2" fmla="*/ 511 w 737"/>
                <a:gd name="T3" fmla="*/ 907 h 1020"/>
                <a:gd name="T4" fmla="*/ 511 w 737"/>
                <a:gd name="T5" fmla="*/ 1020 h 1020"/>
                <a:gd name="T6" fmla="*/ 454 w 737"/>
                <a:gd name="T7" fmla="*/ 1020 h 1020"/>
                <a:gd name="T8" fmla="*/ 454 w 737"/>
                <a:gd name="T9" fmla="*/ 964 h 1020"/>
                <a:gd name="T10" fmla="*/ 227 w 737"/>
                <a:gd name="T11" fmla="*/ 964 h 1020"/>
                <a:gd name="T12" fmla="*/ 227 w 737"/>
                <a:gd name="T13" fmla="*/ 850 h 1020"/>
                <a:gd name="T14" fmla="*/ 114 w 737"/>
                <a:gd name="T15" fmla="*/ 850 h 1020"/>
                <a:gd name="T16" fmla="*/ 114 w 737"/>
                <a:gd name="T17" fmla="*/ 794 h 1020"/>
                <a:gd name="T18" fmla="*/ 57 w 737"/>
                <a:gd name="T19" fmla="*/ 794 h 1020"/>
                <a:gd name="T20" fmla="*/ 57 w 737"/>
                <a:gd name="T21" fmla="*/ 737 h 1020"/>
                <a:gd name="T22" fmla="*/ 0 w 737"/>
                <a:gd name="T23" fmla="*/ 737 h 1020"/>
                <a:gd name="T24" fmla="*/ 0 w 737"/>
                <a:gd name="T25" fmla="*/ 680 h 1020"/>
                <a:gd name="T26" fmla="*/ 57 w 737"/>
                <a:gd name="T27" fmla="*/ 680 h 1020"/>
                <a:gd name="T28" fmla="*/ 57 w 737"/>
                <a:gd name="T29" fmla="*/ 623 h 1020"/>
                <a:gd name="T30" fmla="*/ 170 w 737"/>
                <a:gd name="T31" fmla="*/ 623 h 1020"/>
                <a:gd name="T32" fmla="*/ 170 w 737"/>
                <a:gd name="T33" fmla="*/ 283 h 1020"/>
                <a:gd name="T34" fmla="*/ 227 w 737"/>
                <a:gd name="T35" fmla="*/ 283 h 1020"/>
                <a:gd name="T36" fmla="*/ 227 w 737"/>
                <a:gd name="T37" fmla="*/ 227 h 1020"/>
                <a:gd name="T38" fmla="*/ 284 w 737"/>
                <a:gd name="T39" fmla="*/ 227 h 1020"/>
                <a:gd name="T40" fmla="*/ 284 w 737"/>
                <a:gd name="T41" fmla="*/ 170 h 1020"/>
                <a:gd name="T42" fmla="*/ 227 w 737"/>
                <a:gd name="T43" fmla="*/ 170 h 1020"/>
                <a:gd name="T44" fmla="*/ 227 w 737"/>
                <a:gd name="T45" fmla="*/ 0 h 1020"/>
                <a:gd name="T46" fmla="*/ 284 w 737"/>
                <a:gd name="T47" fmla="*/ 0 h 1020"/>
                <a:gd name="T48" fmla="*/ 284 w 737"/>
                <a:gd name="T49" fmla="*/ 56 h 1020"/>
                <a:gd name="T50" fmla="*/ 341 w 737"/>
                <a:gd name="T51" fmla="*/ 56 h 1020"/>
                <a:gd name="T52" fmla="*/ 341 w 737"/>
                <a:gd name="T53" fmla="*/ 113 h 1020"/>
                <a:gd name="T54" fmla="*/ 397 w 737"/>
                <a:gd name="T55" fmla="*/ 113 h 1020"/>
                <a:gd name="T56" fmla="*/ 397 w 737"/>
                <a:gd name="T57" fmla="*/ 397 h 1020"/>
                <a:gd name="T58" fmla="*/ 341 w 737"/>
                <a:gd name="T59" fmla="*/ 397 h 1020"/>
                <a:gd name="T60" fmla="*/ 341 w 737"/>
                <a:gd name="T61" fmla="*/ 567 h 1020"/>
                <a:gd name="T62" fmla="*/ 454 w 737"/>
                <a:gd name="T63" fmla="*/ 567 h 1020"/>
                <a:gd name="T64" fmla="*/ 454 w 737"/>
                <a:gd name="T65" fmla="*/ 510 h 1020"/>
                <a:gd name="T66" fmla="*/ 567 w 737"/>
                <a:gd name="T67" fmla="*/ 510 h 1020"/>
                <a:gd name="T68" fmla="*/ 567 w 737"/>
                <a:gd name="T69" fmla="*/ 623 h 1020"/>
                <a:gd name="T70" fmla="*/ 681 w 737"/>
                <a:gd name="T71" fmla="*/ 623 h 1020"/>
                <a:gd name="T72" fmla="*/ 737 w 737"/>
                <a:gd name="T73" fmla="*/ 623 h 1020"/>
                <a:gd name="T74" fmla="*/ 737 w 737"/>
                <a:gd name="T75" fmla="*/ 680 h 1020"/>
                <a:gd name="T76" fmla="*/ 681 w 737"/>
                <a:gd name="T77" fmla="*/ 680 h 1020"/>
                <a:gd name="T78" fmla="*/ 681 w 737"/>
                <a:gd name="T79" fmla="*/ 850 h 1020"/>
                <a:gd name="T80" fmla="*/ 624 w 737"/>
                <a:gd name="T81" fmla="*/ 850 h 1020"/>
                <a:gd name="T82" fmla="*/ 624 w 737"/>
                <a:gd name="T83" fmla="*/ 90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7" h="1020">
                  <a:moveTo>
                    <a:pt x="624" y="907"/>
                  </a:moveTo>
                  <a:lnTo>
                    <a:pt x="511" y="907"/>
                  </a:lnTo>
                  <a:lnTo>
                    <a:pt x="511" y="1020"/>
                  </a:lnTo>
                  <a:lnTo>
                    <a:pt x="454" y="1020"/>
                  </a:lnTo>
                  <a:lnTo>
                    <a:pt x="454" y="964"/>
                  </a:lnTo>
                  <a:lnTo>
                    <a:pt x="227" y="964"/>
                  </a:lnTo>
                  <a:lnTo>
                    <a:pt x="227" y="850"/>
                  </a:lnTo>
                  <a:lnTo>
                    <a:pt x="114" y="850"/>
                  </a:lnTo>
                  <a:lnTo>
                    <a:pt x="114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623"/>
                  </a:lnTo>
                  <a:lnTo>
                    <a:pt x="170" y="623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341" y="56"/>
                  </a:lnTo>
                  <a:lnTo>
                    <a:pt x="341" y="113"/>
                  </a:lnTo>
                  <a:lnTo>
                    <a:pt x="397" y="113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41" y="567"/>
                  </a:lnTo>
                  <a:lnTo>
                    <a:pt x="454" y="567"/>
                  </a:lnTo>
                  <a:lnTo>
                    <a:pt x="454" y="510"/>
                  </a:lnTo>
                  <a:lnTo>
                    <a:pt x="567" y="510"/>
                  </a:lnTo>
                  <a:lnTo>
                    <a:pt x="567" y="623"/>
                  </a:lnTo>
                  <a:lnTo>
                    <a:pt x="681" y="623"/>
                  </a:lnTo>
                  <a:lnTo>
                    <a:pt x="737" y="623"/>
                  </a:lnTo>
                  <a:lnTo>
                    <a:pt x="737" y="680"/>
                  </a:lnTo>
                  <a:lnTo>
                    <a:pt x="681" y="680"/>
                  </a:lnTo>
                  <a:lnTo>
                    <a:pt x="681" y="850"/>
                  </a:lnTo>
                  <a:lnTo>
                    <a:pt x="624" y="850"/>
                  </a:lnTo>
                  <a:lnTo>
                    <a:pt x="624" y="90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0" name="Freeform 286"/>
            <p:cNvSpPr>
              <a:spLocks/>
            </p:cNvSpPr>
            <p:nvPr/>
          </p:nvSpPr>
          <p:spPr bwMode="auto">
            <a:xfrm>
              <a:off x="2657929" y="8167687"/>
              <a:ext cx="642937" cy="450170"/>
            </a:xfrm>
            <a:custGeom>
              <a:avLst/>
              <a:gdLst>
                <a:gd name="T0" fmla="*/ 0 w 567"/>
                <a:gd name="T1" fmla="*/ 397 h 397"/>
                <a:gd name="T2" fmla="*/ 0 w 567"/>
                <a:gd name="T3" fmla="*/ 284 h 397"/>
                <a:gd name="T4" fmla="*/ 56 w 567"/>
                <a:gd name="T5" fmla="*/ 284 h 397"/>
                <a:gd name="T6" fmla="*/ 56 w 567"/>
                <a:gd name="T7" fmla="*/ 170 h 397"/>
                <a:gd name="T8" fmla="*/ 170 w 567"/>
                <a:gd name="T9" fmla="*/ 170 h 397"/>
                <a:gd name="T10" fmla="*/ 170 w 567"/>
                <a:gd name="T11" fmla="*/ 113 h 397"/>
                <a:gd name="T12" fmla="*/ 170 w 567"/>
                <a:gd name="T13" fmla="*/ 57 h 397"/>
                <a:gd name="T14" fmla="*/ 283 w 567"/>
                <a:gd name="T15" fmla="*/ 57 h 397"/>
                <a:gd name="T16" fmla="*/ 283 w 567"/>
                <a:gd name="T17" fmla="*/ 0 h 397"/>
                <a:gd name="T18" fmla="*/ 340 w 567"/>
                <a:gd name="T19" fmla="*/ 0 h 397"/>
                <a:gd name="T20" fmla="*/ 340 w 567"/>
                <a:gd name="T21" fmla="*/ 57 h 397"/>
                <a:gd name="T22" fmla="*/ 396 w 567"/>
                <a:gd name="T23" fmla="*/ 57 h 397"/>
                <a:gd name="T24" fmla="*/ 396 w 567"/>
                <a:gd name="T25" fmla="*/ 113 h 397"/>
                <a:gd name="T26" fmla="*/ 510 w 567"/>
                <a:gd name="T27" fmla="*/ 113 h 397"/>
                <a:gd name="T28" fmla="*/ 510 w 567"/>
                <a:gd name="T29" fmla="*/ 0 h 397"/>
                <a:gd name="T30" fmla="*/ 567 w 567"/>
                <a:gd name="T31" fmla="*/ 0 h 397"/>
                <a:gd name="T32" fmla="*/ 567 w 567"/>
                <a:gd name="T33" fmla="*/ 227 h 397"/>
                <a:gd name="T34" fmla="*/ 510 w 567"/>
                <a:gd name="T35" fmla="*/ 227 h 397"/>
                <a:gd name="T36" fmla="*/ 510 w 567"/>
                <a:gd name="T37" fmla="*/ 284 h 397"/>
                <a:gd name="T38" fmla="*/ 396 w 567"/>
                <a:gd name="T39" fmla="*/ 284 h 397"/>
                <a:gd name="T40" fmla="*/ 396 w 567"/>
                <a:gd name="T41" fmla="*/ 340 h 397"/>
                <a:gd name="T42" fmla="*/ 340 w 567"/>
                <a:gd name="T43" fmla="*/ 340 h 397"/>
                <a:gd name="T44" fmla="*/ 340 w 567"/>
                <a:gd name="T45" fmla="*/ 397 h 397"/>
                <a:gd name="T46" fmla="*/ 113 w 567"/>
                <a:gd name="T47" fmla="*/ 397 h 397"/>
                <a:gd name="T48" fmla="*/ 113 w 567"/>
                <a:gd name="T49" fmla="*/ 340 h 397"/>
                <a:gd name="T50" fmla="*/ 56 w 567"/>
                <a:gd name="T51" fmla="*/ 340 h 397"/>
                <a:gd name="T52" fmla="*/ 56 w 567"/>
                <a:gd name="T53" fmla="*/ 397 h 397"/>
                <a:gd name="T54" fmla="*/ 0 w 567"/>
                <a:gd name="T55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7" h="397">
                  <a:moveTo>
                    <a:pt x="0" y="397"/>
                  </a:moveTo>
                  <a:lnTo>
                    <a:pt x="0" y="284"/>
                  </a:lnTo>
                  <a:lnTo>
                    <a:pt x="56" y="284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6" y="57"/>
                  </a:lnTo>
                  <a:lnTo>
                    <a:pt x="396" y="113"/>
                  </a:lnTo>
                  <a:lnTo>
                    <a:pt x="510" y="113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396" y="284"/>
                  </a:lnTo>
                  <a:lnTo>
                    <a:pt x="396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0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1" name="Freeform 287"/>
            <p:cNvSpPr>
              <a:spLocks/>
            </p:cNvSpPr>
            <p:nvPr/>
          </p:nvSpPr>
          <p:spPr bwMode="auto">
            <a:xfrm>
              <a:off x="2721429" y="7139214"/>
              <a:ext cx="1415143" cy="1285875"/>
            </a:xfrm>
            <a:custGeom>
              <a:avLst/>
              <a:gdLst>
                <a:gd name="T0" fmla="*/ 511 w 1248"/>
                <a:gd name="T1" fmla="*/ 1134 h 1134"/>
                <a:gd name="T2" fmla="*/ 511 w 1248"/>
                <a:gd name="T3" fmla="*/ 907 h 1134"/>
                <a:gd name="T4" fmla="*/ 454 w 1248"/>
                <a:gd name="T5" fmla="*/ 907 h 1134"/>
                <a:gd name="T6" fmla="*/ 454 w 1248"/>
                <a:gd name="T7" fmla="*/ 1020 h 1134"/>
                <a:gd name="T8" fmla="*/ 340 w 1248"/>
                <a:gd name="T9" fmla="*/ 1020 h 1134"/>
                <a:gd name="T10" fmla="*/ 340 w 1248"/>
                <a:gd name="T11" fmla="*/ 964 h 1134"/>
                <a:gd name="T12" fmla="*/ 284 w 1248"/>
                <a:gd name="T13" fmla="*/ 964 h 1134"/>
                <a:gd name="T14" fmla="*/ 284 w 1248"/>
                <a:gd name="T15" fmla="*/ 907 h 1134"/>
                <a:gd name="T16" fmla="*/ 227 w 1248"/>
                <a:gd name="T17" fmla="*/ 907 h 1134"/>
                <a:gd name="T18" fmla="*/ 227 w 1248"/>
                <a:gd name="T19" fmla="*/ 964 h 1134"/>
                <a:gd name="T20" fmla="*/ 114 w 1248"/>
                <a:gd name="T21" fmla="*/ 964 h 1134"/>
                <a:gd name="T22" fmla="*/ 114 w 1248"/>
                <a:gd name="T23" fmla="*/ 1077 h 1134"/>
                <a:gd name="T24" fmla="*/ 0 w 1248"/>
                <a:gd name="T25" fmla="*/ 1077 h 1134"/>
                <a:gd name="T26" fmla="*/ 0 w 1248"/>
                <a:gd name="T27" fmla="*/ 850 h 1134"/>
                <a:gd name="T28" fmla="*/ 170 w 1248"/>
                <a:gd name="T29" fmla="*/ 850 h 1134"/>
                <a:gd name="T30" fmla="*/ 170 w 1248"/>
                <a:gd name="T31" fmla="*/ 510 h 1134"/>
                <a:gd name="T32" fmla="*/ 227 w 1248"/>
                <a:gd name="T33" fmla="*/ 510 h 1134"/>
                <a:gd name="T34" fmla="*/ 227 w 1248"/>
                <a:gd name="T35" fmla="*/ 397 h 1134"/>
                <a:gd name="T36" fmla="*/ 284 w 1248"/>
                <a:gd name="T37" fmla="*/ 397 h 1134"/>
                <a:gd name="T38" fmla="*/ 284 w 1248"/>
                <a:gd name="T39" fmla="*/ 227 h 1134"/>
                <a:gd name="T40" fmla="*/ 397 w 1248"/>
                <a:gd name="T41" fmla="*/ 227 h 1134"/>
                <a:gd name="T42" fmla="*/ 397 w 1248"/>
                <a:gd name="T43" fmla="*/ 113 h 1134"/>
                <a:gd name="T44" fmla="*/ 454 w 1248"/>
                <a:gd name="T45" fmla="*/ 113 h 1134"/>
                <a:gd name="T46" fmla="*/ 454 w 1248"/>
                <a:gd name="T47" fmla="*/ 57 h 1134"/>
                <a:gd name="T48" fmla="*/ 567 w 1248"/>
                <a:gd name="T49" fmla="*/ 57 h 1134"/>
                <a:gd name="T50" fmla="*/ 567 w 1248"/>
                <a:gd name="T51" fmla="*/ 0 h 1134"/>
                <a:gd name="T52" fmla="*/ 624 w 1248"/>
                <a:gd name="T53" fmla="*/ 0 h 1134"/>
                <a:gd name="T54" fmla="*/ 624 w 1248"/>
                <a:gd name="T55" fmla="*/ 57 h 1134"/>
                <a:gd name="T56" fmla="*/ 681 w 1248"/>
                <a:gd name="T57" fmla="*/ 57 h 1134"/>
                <a:gd name="T58" fmla="*/ 681 w 1248"/>
                <a:gd name="T59" fmla="*/ 113 h 1134"/>
                <a:gd name="T60" fmla="*/ 794 w 1248"/>
                <a:gd name="T61" fmla="*/ 113 h 1134"/>
                <a:gd name="T62" fmla="*/ 794 w 1248"/>
                <a:gd name="T63" fmla="*/ 227 h 1134"/>
                <a:gd name="T64" fmla="*/ 1021 w 1248"/>
                <a:gd name="T65" fmla="*/ 227 h 1134"/>
                <a:gd name="T66" fmla="*/ 1021 w 1248"/>
                <a:gd name="T67" fmla="*/ 283 h 1134"/>
                <a:gd name="T68" fmla="*/ 1078 w 1248"/>
                <a:gd name="T69" fmla="*/ 283 h 1134"/>
                <a:gd name="T70" fmla="*/ 1078 w 1248"/>
                <a:gd name="T71" fmla="*/ 170 h 1134"/>
                <a:gd name="T72" fmla="*/ 1191 w 1248"/>
                <a:gd name="T73" fmla="*/ 170 h 1134"/>
                <a:gd name="T74" fmla="*/ 1191 w 1248"/>
                <a:gd name="T75" fmla="*/ 510 h 1134"/>
                <a:gd name="T76" fmla="*/ 1248 w 1248"/>
                <a:gd name="T77" fmla="*/ 510 h 1134"/>
                <a:gd name="T78" fmla="*/ 1248 w 1248"/>
                <a:gd name="T79" fmla="*/ 624 h 1134"/>
                <a:gd name="T80" fmla="*/ 1134 w 1248"/>
                <a:gd name="T81" fmla="*/ 624 h 1134"/>
                <a:gd name="T82" fmla="*/ 1134 w 1248"/>
                <a:gd name="T83" fmla="*/ 567 h 1134"/>
                <a:gd name="T84" fmla="*/ 1021 w 1248"/>
                <a:gd name="T85" fmla="*/ 567 h 1134"/>
                <a:gd name="T86" fmla="*/ 1021 w 1248"/>
                <a:gd name="T87" fmla="*/ 510 h 1134"/>
                <a:gd name="T88" fmla="*/ 908 w 1248"/>
                <a:gd name="T89" fmla="*/ 510 h 1134"/>
                <a:gd name="T90" fmla="*/ 908 w 1248"/>
                <a:gd name="T91" fmla="*/ 567 h 1134"/>
                <a:gd name="T92" fmla="*/ 851 w 1248"/>
                <a:gd name="T93" fmla="*/ 567 h 1134"/>
                <a:gd name="T94" fmla="*/ 851 w 1248"/>
                <a:gd name="T95" fmla="*/ 624 h 1134"/>
                <a:gd name="T96" fmla="*/ 794 w 1248"/>
                <a:gd name="T97" fmla="*/ 624 h 1134"/>
                <a:gd name="T98" fmla="*/ 794 w 1248"/>
                <a:gd name="T99" fmla="*/ 680 h 1134"/>
                <a:gd name="T100" fmla="*/ 851 w 1248"/>
                <a:gd name="T101" fmla="*/ 680 h 1134"/>
                <a:gd name="T102" fmla="*/ 851 w 1248"/>
                <a:gd name="T103" fmla="*/ 794 h 1134"/>
                <a:gd name="T104" fmla="*/ 794 w 1248"/>
                <a:gd name="T105" fmla="*/ 794 h 1134"/>
                <a:gd name="T106" fmla="*/ 794 w 1248"/>
                <a:gd name="T107" fmla="*/ 907 h 1134"/>
                <a:gd name="T108" fmla="*/ 737 w 1248"/>
                <a:gd name="T109" fmla="*/ 907 h 1134"/>
                <a:gd name="T110" fmla="*/ 737 w 1248"/>
                <a:gd name="T111" fmla="*/ 1020 h 1134"/>
                <a:gd name="T112" fmla="*/ 681 w 1248"/>
                <a:gd name="T113" fmla="*/ 1020 h 1134"/>
                <a:gd name="T114" fmla="*/ 681 w 1248"/>
                <a:gd name="T115" fmla="*/ 1077 h 1134"/>
                <a:gd name="T116" fmla="*/ 624 w 1248"/>
                <a:gd name="T117" fmla="*/ 1077 h 1134"/>
                <a:gd name="T118" fmla="*/ 624 w 1248"/>
                <a:gd name="T119" fmla="*/ 1134 h 1134"/>
                <a:gd name="T120" fmla="*/ 511 w 1248"/>
                <a:gd name="T121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48" h="1134">
                  <a:moveTo>
                    <a:pt x="511" y="1134"/>
                  </a:moveTo>
                  <a:lnTo>
                    <a:pt x="511" y="907"/>
                  </a:lnTo>
                  <a:lnTo>
                    <a:pt x="454" y="907"/>
                  </a:lnTo>
                  <a:lnTo>
                    <a:pt x="454" y="1020"/>
                  </a:lnTo>
                  <a:lnTo>
                    <a:pt x="340" y="1020"/>
                  </a:lnTo>
                  <a:lnTo>
                    <a:pt x="340" y="964"/>
                  </a:lnTo>
                  <a:lnTo>
                    <a:pt x="284" y="964"/>
                  </a:lnTo>
                  <a:lnTo>
                    <a:pt x="284" y="907"/>
                  </a:lnTo>
                  <a:lnTo>
                    <a:pt x="227" y="907"/>
                  </a:lnTo>
                  <a:lnTo>
                    <a:pt x="227" y="964"/>
                  </a:lnTo>
                  <a:lnTo>
                    <a:pt x="114" y="964"/>
                  </a:lnTo>
                  <a:lnTo>
                    <a:pt x="114" y="1077"/>
                  </a:lnTo>
                  <a:lnTo>
                    <a:pt x="0" y="1077"/>
                  </a:lnTo>
                  <a:lnTo>
                    <a:pt x="0" y="850"/>
                  </a:lnTo>
                  <a:lnTo>
                    <a:pt x="170" y="850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227"/>
                  </a:lnTo>
                  <a:lnTo>
                    <a:pt x="397" y="227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681" y="57"/>
                  </a:lnTo>
                  <a:lnTo>
                    <a:pt x="681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1021" y="227"/>
                  </a:lnTo>
                  <a:lnTo>
                    <a:pt x="1021" y="283"/>
                  </a:lnTo>
                  <a:lnTo>
                    <a:pt x="1078" y="283"/>
                  </a:lnTo>
                  <a:lnTo>
                    <a:pt x="1078" y="170"/>
                  </a:lnTo>
                  <a:lnTo>
                    <a:pt x="1191" y="170"/>
                  </a:lnTo>
                  <a:lnTo>
                    <a:pt x="1191" y="510"/>
                  </a:lnTo>
                  <a:lnTo>
                    <a:pt x="1248" y="510"/>
                  </a:lnTo>
                  <a:lnTo>
                    <a:pt x="1248" y="624"/>
                  </a:lnTo>
                  <a:lnTo>
                    <a:pt x="1134" y="624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510"/>
                  </a:lnTo>
                  <a:lnTo>
                    <a:pt x="908" y="510"/>
                  </a:lnTo>
                  <a:lnTo>
                    <a:pt x="908" y="567"/>
                  </a:lnTo>
                  <a:lnTo>
                    <a:pt x="851" y="567"/>
                  </a:lnTo>
                  <a:lnTo>
                    <a:pt x="851" y="624"/>
                  </a:lnTo>
                  <a:lnTo>
                    <a:pt x="794" y="624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51" y="794"/>
                  </a:lnTo>
                  <a:lnTo>
                    <a:pt x="794" y="794"/>
                  </a:lnTo>
                  <a:lnTo>
                    <a:pt x="794" y="907"/>
                  </a:lnTo>
                  <a:lnTo>
                    <a:pt x="737" y="907"/>
                  </a:lnTo>
                  <a:lnTo>
                    <a:pt x="737" y="1020"/>
                  </a:lnTo>
                  <a:lnTo>
                    <a:pt x="681" y="1020"/>
                  </a:lnTo>
                  <a:lnTo>
                    <a:pt x="681" y="1077"/>
                  </a:lnTo>
                  <a:lnTo>
                    <a:pt x="624" y="1077"/>
                  </a:lnTo>
                  <a:lnTo>
                    <a:pt x="624" y="1134"/>
                  </a:lnTo>
                  <a:lnTo>
                    <a:pt x="511" y="113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4" name="Freeform 290"/>
            <p:cNvSpPr>
              <a:spLocks/>
            </p:cNvSpPr>
            <p:nvPr/>
          </p:nvSpPr>
          <p:spPr bwMode="auto">
            <a:xfrm>
              <a:off x="857251" y="5595937"/>
              <a:ext cx="1543277" cy="2507116"/>
            </a:xfrm>
            <a:custGeom>
              <a:avLst/>
              <a:gdLst>
                <a:gd name="T0" fmla="*/ 1191 w 1361"/>
                <a:gd name="T1" fmla="*/ 2098 h 2211"/>
                <a:gd name="T2" fmla="*/ 1134 w 1361"/>
                <a:gd name="T3" fmla="*/ 2041 h 2211"/>
                <a:gd name="T4" fmla="*/ 1191 w 1361"/>
                <a:gd name="T5" fmla="*/ 1588 h 2211"/>
                <a:gd name="T6" fmla="*/ 1134 w 1361"/>
                <a:gd name="T7" fmla="*/ 1418 h 2211"/>
                <a:gd name="T8" fmla="*/ 1247 w 1361"/>
                <a:gd name="T9" fmla="*/ 1361 h 2211"/>
                <a:gd name="T10" fmla="*/ 1304 w 1361"/>
                <a:gd name="T11" fmla="*/ 1247 h 2211"/>
                <a:gd name="T12" fmla="*/ 1361 w 1361"/>
                <a:gd name="T13" fmla="*/ 1134 h 2211"/>
                <a:gd name="T14" fmla="*/ 1304 w 1361"/>
                <a:gd name="T15" fmla="*/ 964 h 2211"/>
                <a:gd name="T16" fmla="*/ 1247 w 1361"/>
                <a:gd name="T17" fmla="*/ 907 h 2211"/>
                <a:gd name="T18" fmla="*/ 1134 w 1361"/>
                <a:gd name="T19" fmla="*/ 851 h 2211"/>
                <a:gd name="T20" fmla="*/ 1077 w 1361"/>
                <a:gd name="T21" fmla="*/ 794 h 2211"/>
                <a:gd name="T22" fmla="*/ 1021 w 1361"/>
                <a:gd name="T23" fmla="*/ 737 h 2211"/>
                <a:gd name="T24" fmla="*/ 964 w 1361"/>
                <a:gd name="T25" fmla="*/ 680 h 2211"/>
                <a:gd name="T26" fmla="*/ 907 w 1361"/>
                <a:gd name="T27" fmla="*/ 567 h 2211"/>
                <a:gd name="T28" fmla="*/ 794 w 1361"/>
                <a:gd name="T29" fmla="*/ 510 h 2211"/>
                <a:gd name="T30" fmla="*/ 737 w 1361"/>
                <a:gd name="T31" fmla="*/ 340 h 2211"/>
                <a:gd name="T32" fmla="*/ 680 w 1361"/>
                <a:gd name="T33" fmla="*/ 227 h 2211"/>
                <a:gd name="T34" fmla="*/ 624 w 1361"/>
                <a:gd name="T35" fmla="*/ 113 h 2211"/>
                <a:gd name="T36" fmla="*/ 567 w 1361"/>
                <a:gd name="T37" fmla="*/ 57 h 2211"/>
                <a:gd name="T38" fmla="*/ 454 w 1361"/>
                <a:gd name="T39" fmla="*/ 0 h 2211"/>
                <a:gd name="T40" fmla="*/ 397 w 1361"/>
                <a:gd name="T41" fmla="*/ 57 h 2211"/>
                <a:gd name="T42" fmla="*/ 340 w 1361"/>
                <a:gd name="T43" fmla="*/ 113 h 2211"/>
                <a:gd name="T44" fmla="*/ 283 w 1361"/>
                <a:gd name="T45" fmla="*/ 170 h 2211"/>
                <a:gd name="T46" fmla="*/ 170 w 1361"/>
                <a:gd name="T47" fmla="*/ 397 h 2211"/>
                <a:gd name="T48" fmla="*/ 113 w 1361"/>
                <a:gd name="T49" fmla="*/ 510 h 2211"/>
                <a:gd name="T50" fmla="*/ 57 w 1361"/>
                <a:gd name="T51" fmla="*/ 680 h 2211"/>
                <a:gd name="T52" fmla="*/ 113 w 1361"/>
                <a:gd name="T53" fmla="*/ 851 h 2211"/>
                <a:gd name="T54" fmla="*/ 0 w 1361"/>
                <a:gd name="T55" fmla="*/ 964 h 2211"/>
                <a:gd name="T56" fmla="*/ 113 w 1361"/>
                <a:gd name="T57" fmla="*/ 1021 h 2211"/>
                <a:gd name="T58" fmla="*/ 170 w 1361"/>
                <a:gd name="T59" fmla="*/ 964 h 2211"/>
                <a:gd name="T60" fmla="*/ 283 w 1361"/>
                <a:gd name="T61" fmla="*/ 1021 h 2211"/>
                <a:gd name="T62" fmla="*/ 340 w 1361"/>
                <a:gd name="T63" fmla="*/ 1077 h 2211"/>
                <a:gd name="T64" fmla="*/ 397 w 1361"/>
                <a:gd name="T65" fmla="*/ 1191 h 2211"/>
                <a:gd name="T66" fmla="*/ 454 w 1361"/>
                <a:gd name="T67" fmla="*/ 1304 h 2211"/>
                <a:gd name="T68" fmla="*/ 510 w 1361"/>
                <a:gd name="T69" fmla="*/ 1361 h 2211"/>
                <a:gd name="T70" fmla="*/ 567 w 1361"/>
                <a:gd name="T71" fmla="*/ 1701 h 2211"/>
                <a:gd name="T72" fmla="*/ 794 w 1361"/>
                <a:gd name="T73" fmla="*/ 1871 h 2211"/>
                <a:gd name="T74" fmla="*/ 680 w 1361"/>
                <a:gd name="T75" fmla="*/ 1985 h 2211"/>
                <a:gd name="T76" fmla="*/ 624 w 1361"/>
                <a:gd name="T77" fmla="*/ 2041 h 2211"/>
                <a:gd name="T78" fmla="*/ 680 w 1361"/>
                <a:gd name="T79" fmla="*/ 2098 h 2211"/>
                <a:gd name="T80" fmla="*/ 737 w 1361"/>
                <a:gd name="T81" fmla="*/ 2155 h 2211"/>
                <a:gd name="T82" fmla="*/ 850 w 1361"/>
                <a:gd name="T83" fmla="*/ 2211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1" h="2211">
                  <a:moveTo>
                    <a:pt x="1191" y="2211"/>
                  </a:moveTo>
                  <a:lnTo>
                    <a:pt x="1191" y="2098"/>
                  </a:lnTo>
                  <a:lnTo>
                    <a:pt x="1134" y="2098"/>
                  </a:lnTo>
                  <a:lnTo>
                    <a:pt x="1134" y="2041"/>
                  </a:lnTo>
                  <a:lnTo>
                    <a:pt x="1191" y="2041"/>
                  </a:lnTo>
                  <a:lnTo>
                    <a:pt x="1191" y="1588"/>
                  </a:lnTo>
                  <a:lnTo>
                    <a:pt x="1134" y="1588"/>
                  </a:lnTo>
                  <a:lnTo>
                    <a:pt x="1134" y="1418"/>
                  </a:lnTo>
                  <a:lnTo>
                    <a:pt x="1247" y="1418"/>
                  </a:lnTo>
                  <a:lnTo>
                    <a:pt x="1247" y="1361"/>
                  </a:lnTo>
                  <a:lnTo>
                    <a:pt x="1304" y="1361"/>
                  </a:lnTo>
                  <a:lnTo>
                    <a:pt x="1304" y="1247"/>
                  </a:lnTo>
                  <a:lnTo>
                    <a:pt x="1361" y="1247"/>
                  </a:lnTo>
                  <a:lnTo>
                    <a:pt x="1361" y="1134"/>
                  </a:lnTo>
                  <a:lnTo>
                    <a:pt x="1304" y="1134"/>
                  </a:lnTo>
                  <a:lnTo>
                    <a:pt x="1304" y="964"/>
                  </a:lnTo>
                  <a:lnTo>
                    <a:pt x="1247" y="964"/>
                  </a:lnTo>
                  <a:lnTo>
                    <a:pt x="1247" y="907"/>
                  </a:lnTo>
                  <a:lnTo>
                    <a:pt x="1134" y="907"/>
                  </a:lnTo>
                  <a:lnTo>
                    <a:pt x="1134" y="851"/>
                  </a:lnTo>
                  <a:lnTo>
                    <a:pt x="1077" y="851"/>
                  </a:lnTo>
                  <a:lnTo>
                    <a:pt x="1077" y="794"/>
                  </a:lnTo>
                  <a:lnTo>
                    <a:pt x="1021" y="794"/>
                  </a:lnTo>
                  <a:lnTo>
                    <a:pt x="1021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907" y="680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170" y="170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510"/>
                  </a:lnTo>
                  <a:lnTo>
                    <a:pt x="57" y="510"/>
                  </a:lnTo>
                  <a:lnTo>
                    <a:pt x="57" y="680"/>
                  </a:lnTo>
                  <a:lnTo>
                    <a:pt x="113" y="680"/>
                  </a:lnTo>
                  <a:lnTo>
                    <a:pt x="113" y="851"/>
                  </a:lnTo>
                  <a:lnTo>
                    <a:pt x="0" y="851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1021"/>
                  </a:lnTo>
                  <a:lnTo>
                    <a:pt x="170" y="1021"/>
                  </a:lnTo>
                  <a:lnTo>
                    <a:pt x="170" y="964"/>
                  </a:lnTo>
                  <a:lnTo>
                    <a:pt x="283" y="964"/>
                  </a:lnTo>
                  <a:lnTo>
                    <a:pt x="283" y="1021"/>
                  </a:lnTo>
                  <a:lnTo>
                    <a:pt x="340" y="1021"/>
                  </a:lnTo>
                  <a:lnTo>
                    <a:pt x="340" y="1077"/>
                  </a:lnTo>
                  <a:lnTo>
                    <a:pt x="397" y="1077"/>
                  </a:lnTo>
                  <a:lnTo>
                    <a:pt x="397" y="1191"/>
                  </a:lnTo>
                  <a:lnTo>
                    <a:pt x="454" y="1191"/>
                  </a:lnTo>
                  <a:lnTo>
                    <a:pt x="454" y="1304"/>
                  </a:lnTo>
                  <a:lnTo>
                    <a:pt x="510" y="1304"/>
                  </a:lnTo>
                  <a:lnTo>
                    <a:pt x="510" y="1361"/>
                  </a:lnTo>
                  <a:lnTo>
                    <a:pt x="567" y="1361"/>
                  </a:lnTo>
                  <a:lnTo>
                    <a:pt x="567" y="1701"/>
                  </a:lnTo>
                  <a:lnTo>
                    <a:pt x="794" y="1701"/>
                  </a:lnTo>
                  <a:lnTo>
                    <a:pt x="794" y="1871"/>
                  </a:lnTo>
                  <a:lnTo>
                    <a:pt x="680" y="1871"/>
                  </a:lnTo>
                  <a:lnTo>
                    <a:pt x="680" y="1985"/>
                  </a:lnTo>
                  <a:lnTo>
                    <a:pt x="624" y="1985"/>
                  </a:lnTo>
                  <a:lnTo>
                    <a:pt x="624" y="2041"/>
                  </a:lnTo>
                  <a:lnTo>
                    <a:pt x="680" y="2041"/>
                  </a:lnTo>
                  <a:lnTo>
                    <a:pt x="680" y="2098"/>
                  </a:lnTo>
                  <a:lnTo>
                    <a:pt x="737" y="2098"/>
                  </a:lnTo>
                  <a:lnTo>
                    <a:pt x="737" y="2155"/>
                  </a:lnTo>
                  <a:lnTo>
                    <a:pt x="850" y="2155"/>
                  </a:lnTo>
                  <a:lnTo>
                    <a:pt x="850" y="2211"/>
                  </a:lnTo>
                  <a:lnTo>
                    <a:pt x="1191" y="221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5" name="Freeform 291"/>
            <p:cNvSpPr>
              <a:spLocks/>
            </p:cNvSpPr>
            <p:nvPr/>
          </p:nvSpPr>
          <p:spPr bwMode="auto">
            <a:xfrm>
              <a:off x="3106965" y="6174241"/>
              <a:ext cx="579437" cy="900339"/>
            </a:xfrm>
            <a:custGeom>
              <a:avLst/>
              <a:gdLst>
                <a:gd name="T0" fmla="*/ 0 w 511"/>
                <a:gd name="T1" fmla="*/ 284 h 794"/>
                <a:gd name="T2" fmla="*/ 0 w 511"/>
                <a:gd name="T3" fmla="*/ 397 h 794"/>
                <a:gd name="T4" fmla="*/ 57 w 511"/>
                <a:gd name="T5" fmla="*/ 397 h 794"/>
                <a:gd name="T6" fmla="*/ 57 w 511"/>
                <a:gd name="T7" fmla="*/ 511 h 794"/>
                <a:gd name="T8" fmla="*/ 114 w 511"/>
                <a:gd name="T9" fmla="*/ 511 h 794"/>
                <a:gd name="T10" fmla="*/ 114 w 511"/>
                <a:gd name="T11" fmla="*/ 624 h 794"/>
                <a:gd name="T12" fmla="*/ 171 w 511"/>
                <a:gd name="T13" fmla="*/ 624 h 794"/>
                <a:gd name="T14" fmla="*/ 171 w 511"/>
                <a:gd name="T15" fmla="*/ 681 h 794"/>
                <a:gd name="T16" fmla="*/ 227 w 511"/>
                <a:gd name="T17" fmla="*/ 681 h 794"/>
                <a:gd name="T18" fmla="*/ 227 w 511"/>
                <a:gd name="T19" fmla="*/ 794 h 794"/>
                <a:gd name="T20" fmla="*/ 284 w 511"/>
                <a:gd name="T21" fmla="*/ 794 h 794"/>
                <a:gd name="T22" fmla="*/ 284 w 511"/>
                <a:gd name="T23" fmla="*/ 737 h 794"/>
                <a:gd name="T24" fmla="*/ 397 w 511"/>
                <a:gd name="T25" fmla="*/ 737 h 794"/>
                <a:gd name="T26" fmla="*/ 397 w 511"/>
                <a:gd name="T27" fmla="*/ 397 h 794"/>
                <a:gd name="T28" fmla="*/ 454 w 511"/>
                <a:gd name="T29" fmla="*/ 397 h 794"/>
                <a:gd name="T30" fmla="*/ 454 w 511"/>
                <a:gd name="T31" fmla="*/ 341 h 794"/>
                <a:gd name="T32" fmla="*/ 511 w 511"/>
                <a:gd name="T33" fmla="*/ 341 h 794"/>
                <a:gd name="T34" fmla="*/ 511 w 511"/>
                <a:gd name="T35" fmla="*/ 284 h 794"/>
                <a:gd name="T36" fmla="*/ 454 w 511"/>
                <a:gd name="T37" fmla="*/ 284 h 794"/>
                <a:gd name="T38" fmla="*/ 454 w 511"/>
                <a:gd name="T39" fmla="*/ 0 h 794"/>
                <a:gd name="T40" fmla="*/ 227 w 511"/>
                <a:gd name="T41" fmla="*/ 0 h 794"/>
                <a:gd name="T42" fmla="*/ 227 w 511"/>
                <a:gd name="T43" fmla="*/ 114 h 794"/>
                <a:gd name="T44" fmla="*/ 114 w 511"/>
                <a:gd name="T45" fmla="*/ 114 h 794"/>
                <a:gd name="T46" fmla="*/ 114 w 511"/>
                <a:gd name="T47" fmla="*/ 170 h 794"/>
                <a:gd name="T48" fmla="*/ 57 w 511"/>
                <a:gd name="T49" fmla="*/ 170 h 794"/>
                <a:gd name="T50" fmla="*/ 57 w 511"/>
                <a:gd name="T51" fmla="*/ 284 h 794"/>
                <a:gd name="T52" fmla="*/ 0 w 511"/>
                <a:gd name="T53" fmla="*/ 28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1" h="794">
                  <a:moveTo>
                    <a:pt x="0" y="284"/>
                  </a:moveTo>
                  <a:lnTo>
                    <a:pt x="0" y="397"/>
                  </a:lnTo>
                  <a:lnTo>
                    <a:pt x="57" y="397"/>
                  </a:lnTo>
                  <a:lnTo>
                    <a:pt x="57" y="511"/>
                  </a:lnTo>
                  <a:lnTo>
                    <a:pt x="114" y="511"/>
                  </a:lnTo>
                  <a:lnTo>
                    <a:pt x="114" y="624"/>
                  </a:lnTo>
                  <a:lnTo>
                    <a:pt x="171" y="624"/>
                  </a:lnTo>
                  <a:lnTo>
                    <a:pt x="171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284" y="737"/>
                  </a:lnTo>
                  <a:lnTo>
                    <a:pt x="397" y="737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1"/>
                  </a:lnTo>
                  <a:lnTo>
                    <a:pt x="511" y="341"/>
                  </a:lnTo>
                  <a:lnTo>
                    <a:pt x="511" y="284"/>
                  </a:lnTo>
                  <a:lnTo>
                    <a:pt x="454" y="284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0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7" name="Freeform 293"/>
            <p:cNvSpPr>
              <a:spLocks/>
            </p:cNvSpPr>
            <p:nvPr/>
          </p:nvSpPr>
          <p:spPr bwMode="auto">
            <a:xfrm>
              <a:off x="535215" y="6689045"/>
              <a:ext cx="1222375" cy="1414009"/>
            </a:xfrm>
            <a:custGeom>
              <a:avLst/>
              <a:gdLst>
                <a:gd name="T0" fmla="*/ 964 w 1078"/>
                <a:gd name="T1" fmla="*/ 1134 h 1247"/>
                <a:gd name="T2" fmla="*/ 908 w 1078"/>
                <a:gd name="T3" fmla="*/ 1134 h 1247"/>
                <a:gd name="T4" fmla="*/ 908 w 1078"/>
                <a:gd name="T5" fmla="*/ 1191 h 1247"/>
                <a:gd name="T6" fmla="*/ 738 w 1078"/>
                <a:gd name="T7" fmla="*/ 1191 h 1247"/>
                <a:gd name="T8" fmla="*/ 738 w 1078"/>
                <a:gd name="T9" fmla="*/ 1247 h 1247"/>
                <a:gd name="T10" fmla="*/ 567 w 1078"/>
                <a:gd name="T11" fmla="*/ 1247 h 1247"/>
                <a:gd name="T12" fmla="*/ 567 w 1078"/>
                <a:gd name="T13" fmla="*/ 1077 h 1247"/>
                <a:gd name="T14" fmla="*/ 454 w 1078"/>
                <a:gd name="T15" fmla="*/ 1077 h 1247"/>
                <a:gd name="T16" fmla="*/ 454 w 1078"/>
                <a:gd name="T17" fmla="*/ 1021 h 1247"/>
                <a:gd name="T18" fmla="*/ 397 w 1078"/>
                <a:gd name="T19" fmla="*/ 1021 h 1247"/>
                <a:gd name="T20" fmla="*/ 397 w 1078"/>
                <a:gd name="T21" fmla="*/ 964 h 1247"/>
                <a:gd name="T22" fmla="*/ 341 w 1078"/>
                <a:gd name="T23" fmla="*/ 964 h 1247"/>
                <a:gd name="T24" fmla="*/ 341 w 1078"/>
                <a:gd name="T25" fmla="*/ 737 h 1247"/>
                <a:gd name="T26" fmla="*/ 227 w 1078"/>
                <a:gd name="T27" fmla="*/ 737 h 1247"/>
                <a:gd name="T28" fmla="*/ 227 w 1078"/>
                <a:gd name="T29" fmla="*/ 680 h 1247"/>
                <a:gd name="T30" fmla="*/ 171 w 1078"/>
                <a:gd name="T31" fmla="*/ 680 h 1247"/>
                <a:gd name="T32" fmla="*/ 171 w 1078"/>
                <a:gd name="T33" fmla="*/ 624 h 1247"/>
                <a:gd name="T34" fmla="*/ 114 w 1078"/>
                <a:gd name="T35" fmla="*/ 624 h 1247"/>
                <a:gd name="T36" fmla="*/ 114 w 1078"/>
                <a:gd name="T37" fmla="*/ 567 h 1247"/>
                <a:gd name="T38" fmla="*/ 57 w 1078"/>
                <a:gd name="T39" fmla="*/ 567 h 1247"/>
                <a:gd name="T40" fmla="*/ 57 w 1078"/>
                <a:gd name="T41" fmla="*/ 510 h 1247"/>
                <a:gd name="T42" fmla="*/ 0 w 1078"/>
                <a:gd name="T43" fmla="*/ 510 h 1247"/>
                <a:gd name="T44" fmla="*/ 0 w 1078"/>
                <a:gd name="T45" fmla="*/ 340 h 1247"/>
                <a:gd name="T46" fmla="*/ 57 w 1078"/>
                <a:gd name="T47" fmla="*/ 340 h 1247"/>
                <a:gd name="T48" fmla="*/ 57 w 1078"/>
                <a:gd name="T49" fmla="*/ 283 h 1247"/>
                <a:gd name="T50" fmla="*/ 114 w 1078"/>
                <a:gd name="T51" fmla="*/ 283 h 1247"/>
                <a:gd name="T52" fmla="*/ 114 w 1078"/>
                <a:gd name="T53" fmla="*/ 170 h 1247"/>
                <a:gd name="T54" fmla="*/ 171 w 1078"/>
                <a:gd name="T55" fmla="*/ 170 h 1247"/>
                <a:gd name="T56" fmla="*/ 171 w 1078"/>
                <a:gd name="T57" fmla="*/ 113 h 1247"/>
                <a:gd name="T58" fmla="*/ 227 w 1078"/>
                <a:gd name="T59" fmla="*/ 113 h 1247"/>
                <a:gd name="T60" fmla="*/ 227 w 1078"/>
                <a:gd name="T61" fmla="*/ 0 h 1247"/>
                <a:gd name="T62" fmla="*/ 397 w 1078"/>
                <a:gd name="T63" fmla="*/ 0 h 1247"/>
                <a:gd name="T64" fmla="*/ 397 w 1078"/>
                <a:gd name="T65" fmla="*/ 57 h 1247"/>
                <a:gd name="T66" fmla="*/ 454 w 1078"/>
                <a:gd name="T67" fmla="*/ 57 h 1247"/>
                <a:gd name="T68" fmla="*/ 454 w 1078"/>
                <a:gd name="T69" fmla="*/ 0 h 1247"/>
                <a:gd name="T70" fmla="*/ 567 w 1078"/>
                <a:gd name="T71" fmla="*/ 0 h 1247"/>
                <a:gd name="T72" fmla="*/ 567 w 1078"/>
                <a:gd name="T73" fmla="*/ 57 h 1247"/>
                <a:gd name="T74" fmla="*/ 624 w 1078"/>
                <a:gd name="T75" fmla="*/ 57 h 1247"/>
                <a:gd name="T76" fmla="*/ 624 w 1078"/>
                <a:gd name="T77" fmla="*/ 113 h 1247"/>
                <a:gd name="T78" fmla="*/ 681 w 1078"/>
                <a:gd name="T79" fmla="*/ 113 h 1247"/>
                <a:gd name="T80" fmla="*/ 681 w 1078"/>
                <a:gd name="T81" fmla="*/ 227 h 1247"/>
                <a:gd name="T82" fmla="*/ 738 w 1078"/>
                <a:gd name="T83" fmla="*/ 227 h 1247"/>
                <a:gd name="T84" fmla="*/ 738 w 1078"/>
                <a:gd name="T85" fmla="*/ 340 h 1247"/>
                <a:gd name="T86" fmla="*/ 794 w 1078"/>
                <a:gd name="T87" fmla="*/ 340 h 1247"/>
                <a:gd name="T88" fmla="*/ 794 w 1078"/>
                <a:gd name="T89" fmla="*/ 397 h 1247"/>
                <a:gd name="T90" fmla="*/ 851 w 1078"/>
                <a:gd name="T91" fmla="*/ 397 h 1247"/>
                <a:gd name="T92" fmla="*/ 851 w 1078"/>
                <a:gd name="T93" fmla="*/ 737 h 1247"/>
                <a:gd name="T94" fmla="*/ 1078 w 1078"/>
                <a:gd name="T95" fmla="*/ 737 h 1247"/>
                <a:gd name="T96" fmla="*/ 1078 w 1078"/>
                <a:gd name="T97" fmla="*/ 907 h 1247"/>
                <a:gd name="T98" fmla="*/ 964 w 1078"/>
                <a:gd name="T99" fmla="*/ 907 h 1247"/>
                <a:gd name="T100" fmla="*/ 964 w 1078"/>
                <a:gd name="T101" fmla="*/ 1021 h 1247"/>
                <a:gd name="T102" fmla="*/ 908 w 1078"/>
                <a:gd name="T103" fmla="*/ 1021 h 1247"/>
                <a:gd name="T104" fmla="*/ 908 w 1078"/>
                <a:gd name="T105" fmla="*/ 1077 h 1247"/>
                <a:gd name="T106" fmla="*/ 964 w 1078"/>
                <a:gd name="T107" fmla="*/ 1077 h 1247"/>
                <a:gd name="T108" fmla="*/ 964 w 1078"/>
                <a:gd name="T109" fmla="*/ 1134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78" h="1247">
                  <a:moveTo>
                    <a:pt x="964" y="1134"/>
                  </a:moveTo>
                  <a:lnTo>
                    <a:pt x="908" y="1134"/>
                  </a:lnTo>
                  <a:lnTo>
                    <a:pt x="908" y="1191"/>
                  </a:lnTo>
                  <a:lnTo>
                    <a:pt x="738" y="1191"/>
                  </a:lnTo>
                  <a:lnTo>
                    <a:pt x="738" y="1247"/>
                  </a:lnTo>
                  <a:lnTo>
                    <a:pt x="567" y="1247"/>
                  </a:lnTo>
                  <a:lnTo>
                    <a:pt x="567" y="1077"/>
                  </a:lnTo>
                  <a:lnTo>
                    <a:pt x="454" y="1077"/>
                  </a:lnTo>
                  <a:lnTo>
                    <a:pt x="454" y="1021"/>
                  </a:lnTo>
                  <a:lnTo>
                    <a:pt x="397" y="1021"/>
                  </a:lnTo>
                  <a:lnTo>
                    <a:pt x="397" y="964"/>
                  </a:lnTo>
                  <a:lnTo>
                    <a:pt x="341" y="964"/>
                  </a:lnTo>
                  <a:lnTo>
                    <a:pt x="341" y="737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171" y="680"/>
                  </a:lnTo>
                  <a:lnTo>
                    <a:pt x="171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71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227"/>
                  </a:lnTo>
                  <a:lnTo>
                    <a:pt x="738" y="227"/>
                  </a:lnTo>
                  <a:lnTo>
                    <a:pt x="738" y="340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51" y="737"/>
                  </a:lnTo>
                  <a:lnTo>
                    <a:pt x="1078" y="737"/>
                  </a:lnTo>
                  <a:lnTo>
                    <a:pt x="1078" y="907"/>
                  </a:lnTo>
                  <a:lnTo>
                    <a:pt x="964" y="907"/>
                  </a:lnTo>
                  <a:lnTo>
                    <a:pt x="964" y="1021"/>
                  </a:lnTo>
                  <a:lnTo>
                    <a:pt x="908" y="1021"/>
                  </a:lnTo>
                  <a:lnTo>
                    <a:pt x="908" y="1077"/>
                  </a:lnTo>
                  <a:lnTo>
                    <a:pt x="964" y="1077"/>
                  </a:lnTo>
                  <a:lnTo>
                    <a:pt x="964" y="113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FC39088A-FD6B-4F9D-89D1-A608BC8585C4}"/>
              </a:ext>
            </a:extLst>
          </p:cNvPr>
          <p:cNvSpPr txBox="1"/>
          <p:nvPr/>
        </p:nvSpPr>
        <p:spPr>
          <a:xfrm>
            <a:off x="126278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栃木県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8D198A70-C67E-4F05-B47E-A53251B49634}"/>
              </a:ext>
            </a:extLst>
          </p:cNvPr>
          <p:cNvSpPr txBox="1"/>
          <p:nvPr/>
        </p:nvSpPr>
        <p:spPr>
          <a:xfrm>
            <a:off x="91000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59" name="直線コネクタ 58">
            <a:extLst>
              <a:ext uri="{FF2B5EF4-FFF2-40B4-BE49-F238E27FC236}">
                <a16:creationId xmlns:a16="http://schemas.microsoft.com/office/drawing/2014/main" id="{81E4F3D5-51ED-4FFE-8110-DFDEE3C99091}"/>
              </a:ext>
            </a:extLst>
          </p:cNvPr>
          <p:cNvCxnSpPr/>
          <p:nvPr/>
        </p:nvCxnSpPr>
        <p:spPr>
          <a:xfrm>
            <a:off x="117889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C47A6840-DFCB-43C4-BB99-98C0385CB721}"/>
              </a:ext>
            </a:extLst>
          </p:cNvPr>
          <p:cNvGrpSpPr/>
          <p:nvPr/>
        </p:nvGrpSpPr>
        <p:grpSpPr>
          <a:xfrm>
            <a:off x="4862331" y="1620609"/>
            <a:ext cx="720000" cy="430244"/>
            <a:chOff x="6555416" y="4900731"/>
            <a:chExt cx="720000" cy="378515"/>
          </a:xfrm>
        </p:grpSpPr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13CD7470-267A-4064-A93F-7BE9ABFA655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那須町</a:t>
              </a:r>
            </a:p>
          </p:txBody>
        </p:sp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2DA17CE5-265F-43EC-B7B7-BA286A0731C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720B28E0-1462-4807-9034-BE8D6F3E6670}"/>
              </a:ext>
            </a:extLst>
          </p:cNvPr>
          <p:cNvGrpSpPr/>
          <p:nvPr/>
        </p:nvGrpSpPr>
        <p:grpSpPr>
          <a:xfrm>
            <a:off x="3709806" y="2087334"/>
            <a:ext cx="720000" cy="430244"/>
            <a:chOff x="6555416" y="4900731"/>
            <a:chExt cx="720000" cy="378515"/>
          </a:xfrm>
        </p:grpSpPr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4AA8CC10-1E6E-4CAD-9CED-25FAD19BCE7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那須塩原市</a:t>
              </a:r>
            </a:p>
          </p:txBody>
        </p:sp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C273E60F-6061-4EFC-8C5C-1EFE1FCB7BF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7BE74405-DBB1-4299-9E5A-91A52B516443}"/>
              </a:ext>
            </a:extLst>
          </p:cNvPr>
          <p:cNvGrpSpPr/>
          <p:nvPr/>
        </p:nvGrpSpPr>
        <p:grpSpPr>
          <a:xfrm>
            <a:off x="1538106" y="3163659"/>
            <a:ext cx="720000" cy="430244"/>
            <a:chOff x="6555416" y="4900731"/>
            <a:chExt cx="720000" cy="378515"/>
          </a:xfrm>
        </p:grpSpPr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1DE4AB77-9A71-4802-939B-C8557091D18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日光市</a:t>
              </a: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94B25539-43E7-4D43-B75E-70F41F91E3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7FA8097C-0EC6-4EE0-B0AD-DFA69A55361B}"/>
              </a:ext>
            </a:extLst>
          </p:cNvPr>
          <p:cNvGrpSpPr/>
          <p:nvPr/>
        </p:nvGrpSpPr>
        <p:grpSpPr>
          <a:xfrm>
            <a:off x="1928631" y="5478234"/>
            <a:ext cx="720000" cy="430244"/>
            <a:chOff x="6555416" y="4900731"/>
            <a:chExt cx="720000" cy="378515"/>
          </a:xfrm>
        </p:grpSpPr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B5D7FAA6-405D-41F3-825F-06C606EEBB1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鹿沼市</a:t>
              </a: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CE424C6F-4634-4AE7-A260-42FB1703DB9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64C3C05F-595F-463A-BD3D-C092AC6ECDEF}"/>
              </a:ext>
            </a:extLst>
          </p:cNvPr>
          <p:cNvGrpSpPr/>
          <p:nvPr/>
        </p:nvGrpSpPr>
        <p:grpSpPr>
          <a:xfrm>
            <a:off x="2347731" y="7030809"/>
            <a:ext cx="720000" cy="430244"/>
            <a:chOff x="6555416" y="4900731"/>
            <a:chExt cx="720000" cy="378515"/>
          </a:xfrm>
        </p:grpSpPr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40A3301D-4F56-4C77-A031-1F813180BD3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栃木市</a:t>
              </a:r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073282F9-5C7E-4ADC-B529-3982CDEE75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49391A01-EAFB-4509-A1D0-CABAC21CA42C}"/>
              </a:ext>
            </a:extLst>
          </p:cNvPr>
          <p:cNvGrpSpPr/>
          <p:nvPr/>
        </p:nvGrpSpPr>
        <p:grpSpPr>
          <a:xfrm>
            <a:off x="1404756" y="6545034"/>
            <a:ext cx="720000" cy="430244"/>
            <a:chOff x="6555416" y="4900731"/>
            <a:chExt cx="720000" cy="378515"/>
          </a:xfrm>
        </p:grpSpPr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561741F7-98D2-4481-8374-0E85CA5E125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佐野市</a:t>
              </a:r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3D982A88-52BF-43F8-B328-2500E65987F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2912F0AC-3F11-4973-BDEC-85F0D7EB0638}"/>
              </a:ext>
            </a:extLst>
          </p:cNvPr>
          <p:cNvGrpSpPr/>
          <p:nvPr/>
        </p:nvGrpSpPr>
        <p:grpSpPr>
          <a:xfrm>
            <a:off x="738006" y="7183209"/>
            <a:ext cx="720000" cy="430244"/>
            <a:chOff x="6555416" y="4900731"/>
            <a:chExt cx="720000" cy="378515"/>
          </a:xfrm>
        </p:grpSpPr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461908D6-6CD6-44C5-BF2C-1797AAA3E40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足利市</a:t>
              </a:r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1D5CEAA8-4912-40FD-8558-E1C27F83B9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8AA835C1-2CA1-4FE7-B223-416F87BD1E8D}"/>
              </a:ext>
            </a:extLst>
          </p:cNvPr>
          <p:cNvGrpSpPr/>
          <p:nvPr/>
        </p:nvGrpSpPr>
        <p:grpSpPr>
          <a:xfrm>
            <a:off x="5176656" y="3096984"/>
            <a:ext cx="720000" cy="430244"/>
            <a:chOff x="6555416" y="4900731"/>
            <a:chExt cx="720000" cy="378515"/>
          </a:xfrm>
        </p:grpSpPr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776F1E4F-5615-41D1-B264-9B3B79D5C4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大田原市</a:t>
              </a:r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033880C9-F3FA-4BE2-870B-7F052B9955D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CEE2C696-49E4-45CC-A61C-197529D46EB9}"/>
              </a:ext>
            </a:extLst>
          </p:cNvPr>
          <p:cNvGrpSpPr/>
          <p:nvPr/>
        </p:nvGrpSpPr>
        <p:grpSpPr>
          <a:xfrm>
            <a:off x="3809320" y="3430359"/>
            <a:ext cx="720000" cy="430244"/>
            <a:chOff x="6555416" y="4900731"/>
            <a:chExt cx="720000" cy="378515"/>
          </a:xfrm>
        </p:grpSpPr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4289A884-374B-43D5-9D70-52769D95A21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矢板市</a:t>
              </a:r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30C29768-E2DF-43AD-9416-5F2BFF558A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7B1E4527-2DA6-491F-90C2-F32C23160082}"/>
              </a:ext>
            </a:extLst>
          </p:cNvPr>
          <p:cNvGrpSpPr/>
          <p:nvPr/>
        </p:nvGrpSpPr>
        <p:grpSpPr>
          <a:xfrm>
            <a:off x="3028997" y="3430359"/>
            <a:ext cx="720000" cy="430244"/>
            <a:chOff x="6555416" y="4900731"/>
            <a:chExt cx="720000" cy="378515"/>
          </a:xfrm>
        </p:grpSpPr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8D0FC81F-3F08-4840-BBA0-7D09D006BD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塩谷町</a:t>
              </a:r>
            </a:p>
          </p:txBody>
        </p:sp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49B1C18C-530C-46F5-8606-E08FC45E308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36377CBE-859B-4926-BE15-1165E17BD238}"/>
              </a:ext>
            </a:extLst>
          </p:cNvPr>
          <p:cNvGrpSpPr/>
          <p:nvPr/>
        </p:nvGrpSpPr>
        <p:grpSpPr>
          <a:xfrm>
            <a:off x="5548131" y="4011384"/>
            <a:ext cx="720000" cy="430244"/>
            <a:chOff x="6555416" y="4900731"/>
            <a:chExt cx="720000" cy="378515"/>
          </a:xfrm>
        </p:grpSpPr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BCBA19F6-EBB4-4D41-B050-43A1B653064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那珂川町</a:t>
              </a:r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9AC766D1-FF54-4E17-AC15-41EAF070CA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E9E25AEA-2B91-49AB-81D7-2474D491C1D6}"/>
              </a:ext>
            </a:extLst>
          </p:cNvPr>
          <p:cNvGrpSpPr/>
          <p:nvPr/>
        </p:nvGrpSpPr>
        <p:grpSpPr>
          <a:xfrm>
            <a:off x="4328931" y="4230459"/>
            <a:ext cx="720000" cy="430244"/>
            <a:chOff x="6555416" y="4900731"/>
            <a:chExt cx="720000" cy="378515"/>
          </a:xfrm>
        </p:grpSpPr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A7FBFF05-CFC7-49FF-960C-289A23CE444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さくら市</a:t>
              </a:r>
            </a:p>
          </p:txBody>
        </p:sp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058B9417-EBA5-46AE-83BA-30785ED78D6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9D00D68F-1D53-41B7-80C9-5EC9170A7B26}"/>
              </a:ext>
            </a:extLst>
          </p:cNvPr>
          <p:cNvGrpSpPr/>
          <p:nvPr/>
        </p:nvGrpSpPr>
        <p:grpSpPr>
          <a:xfrm>
            <a:off x="5252856" y="4668609"/>
            <a:ext cx="720000" cy="430244"/>
            <a:chOff x="6555416" y="4900731"/>
            <a:chExt cx="720000" cy="378515"/>
          </a:xfrm>
        </p:grpSpPr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1F503D58-8EBF-4921-B01A-18EFA908D2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那須烏山市</a:t>
              </a:r>
            </a:p>
          </p:txBody>
        </p:sp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B1F7F725-D288-42BF-9669-807D65511B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CB09BFD5-D589-4384-BBEC-C80AD9F7B7A4}"/>
              </a:ext>
            </a:extLst>
          </p:cNvPr>
          <p:cNvGrpSpPr/>
          <p:nvPr/>
        </p:nvGrpSpPr>
        <p:grpSpPr>
          <a:xfrm>
            <a:off x="4424692" y="4944353"/>
            <a:ext cx="720000" cy="430244"/>
            <a:chOff x="6555416" y="4900731"/>
            <a:chExt cx="720000" cy="378515"/>
          </a:xfrm>
        </p:grpSpPr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36166227-8BE4-4596-9A66-DF2F343A91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高根沢町</a:t>
              </a:r>
            </a:p>
          </p:txBody>
        </p: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65943BFC-E81C-46E5-914D-F9196F59F6B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A389D94F-F829-4197-A291-C510C04F36A8}"/>
              </a:ext>
            </a:extLst>
          </p:cNvPr>
          <p:cNvGrpSpPr/>
          <p:nvPr/>
        </p:nvGrpSpPr>
        <p:grpSpPr>
          <a:xfrm>
            <a:off x="3624081" y="5230584"/>
            <a:ext cx="720000" cy="430244"/>
            <a:chOff x="6555416" y="4900731"/>
            <a:chExt cx="720000" cy="378515"/>
          </a:xfrm>
        </p:grpSpPr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1D866AF6-3060-406E-834C-5CD51917A6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宇都宮市</a:t>
              </a:r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2D16E71C-2E13-4BF2-91A4-F16BFCBAAF0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A4192FA5-B1A1-46B5-B8BB-A0E0EA64B720}"/>
              </a:ext>
            </a:extLst>
          </p:cNvPr>
          <p:cNvGrpSpPr/>
          <p:nvPr/>
        </p:nvGrpSpPr>
        <p:grpSpPr>
          <a:xfrm>
            <a:off x="3675970" y="6335484"/>
            <a:ext cx="720000" cy="430244"/>
            <a:chOff x="6555416" y="4900731"/>
            <a:chExt cx="720000" cy="378515"/>
          </a:xfrm>
        </p:grpSpPr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572CB581-41CB-4C54-96A6-9EE1ADE8190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上三川町</a:t>
              </a:r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8C28CDB1-FA1C-4504-8AB4-51744446B5C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851D405B-DDED-403A-B3F1-92294880A341}"/>
              </a:ext>
            </a:extLst>
          </p:cNvPr>
          <p:cNvGrpSpPr/>
          <p:nvPr/>
        </p:nvGrpSpPr>
        <p:grpSpPr>
          <a:xfrm>
            <a:off x="2895647" y="6335484"/>
            <a:ext cx="720000" cy="430244"/>
            <a:chOff x="6555416" y="4900731"/>
            <a:chExt cx="720000" cy="378515"/>
          </a:xfrm>
        </p:grpSpPr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45404280-8D78-4322-988E-041E4E35730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壬生町</a:t>
              </a:r>
            </a:p>
          </p:txBody>
        </p:sp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61D89493-6E9D-4315-8CCE-7B8A5B9C28A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DFE7E3E4-03A6-4257-A022-1429E63EA043}"/>
              </a:ext>
            </a:extLst>
          </p:cNvPr>
          <p:cNvGrpSpPr/>
          <p:nvPr/>
        </p:nvGrpSpPr>
        <p:grpSpPr>
          <a:xfrm>
            <a:off x="3399745" y="6830784"/>
            <a:ext cx="720000" cy="430244"/>
            <a:chOff x="6555416" y="4900731"/>
            <a:chExt cx="720000" cy="378515"/>
          </a:xfrm>
        </p:grpSpPr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1F7DCBE3-BCA1-4D25-B831-066C3B41A0B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下野市</a:t>
              </a:r>
            </a:p>
          </p:txBody>
        </p:sp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56B42175-102B-4E11-A0DD-636D0D988CC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C0509FE4-B984-4488-8636-F2AADFDB81EF}"/>
              </a:ext>
            </a:extLst>
          </p:cNvPr>
          <p:cNvGrpSpPr/>
          <p:nvPr/>
        </p:nvGrpSpPr>
        <p:grpSpPr>
          <a:xfrm>
            <a:off x="2990170" y="7526109"/>
            <a:ext cx="720000" cy="430244"/>
            <a:chOff x="6555416" y="4900731"/>
            <a:chExt cx="720000" cy="378515"/>
          </a:xfrm>
        </p:grpSpPr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5CE224D1-2576-4DFD-AB9C-D168935D8F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小山市</a:t>
              </a:r>
            </a:p>
          </p:txBody>
        </p: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7F7927D5-7FDA-42E0-B001-98588B825F3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61E099D3-DD0C-46C2-ACF6-AB427C3CC7EB}"/>
              </a:ext>
            </a:extLst>
          </p:cNvPr>
          <p:cNvGrpSpPr/>
          <p:nvPr/>
        </p:nvGrpSpPr>
        <p:grpSpPr>
          <a:xfrm>
            <a:off x="2666320" y="8269059"/>
            <a:ext cx="720000" cy="430244"/>
            <a:chOff x="6555416" y="4900731"/>
            <a:chExt cx="720000" cy="378515"/>
          </a:xfrm>
        </p:grpSpPr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612B3D10-9ADA-4C3B-B36E-D805A2B0D3F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野木町</a:t>
              </a:r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B0C90D63-546F-4B27-8758-8FD03D3C09F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7F1227B5-96A5-4529-8AC5-781425B7A888}"/>
              </a:ext>
            </a:extLst>
          </p:cNvPr>
          <p:cNvGrpSpPr/>
          <p:nvPr/>
        </p:nvGrpSpPr>
        <p:grpSpPr>
          <a:xfrm>
            <a:off x="5171395" y="5544909"/>
            <a:ext cx="720000" cy="430244"/>
            <a:chOff x="6555416" y="4900731"/>
            <a:chExt cx="720000" cy="378515"/>
          </a:xfrm>
        </p:grpSpPr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CF790D5C-44E5-4909-8FEE-17BD4C71407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市貝町</a:t>
              </a:r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987CB0F4-566D-4184-8D67-B11856DFC45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AE0DB767-00F2-4C16-86DA-B10ECCDF8F07}"/>
              </a:ext>
            </a:extLst>
          </p:cNvPr>
          <p:cNvGrpSpPr/>
          <p:nvPr/>
        </p:nvGrpSpPr>
        <p:grpSpPr>
          <a:xfrm>
            <a:off x="4391072" y="5544909"/>
            <a:ext cx="720000" cy="430244"/>
            <a:chOff x="6555416" y="4900731"/>
            <a:chExt cx="720000" cy="378515"/>
          </a:xfrm>
        </p:grpSpPr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914A29A1-F98D-4279-9679-BCBDBA2B040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芳賀町</a:t>
              </a: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6E720CDF-4373-40F6-9D5D-E949AABA3B4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829EC376-3214-4CD6-A900-EAC34B7609A6}"/>
              </a:ext>
            </a:extLst>
          </p:cNvPr>
          <p:cNvGrpSpPr/>
          <p:nvPr/>
        </p:nvGrpSpPr>
        <p:grpSpPr>
          <a:xfrm>
            <a:off x="4324397" y="6764109"/>
            <a:ext cx="720000" cy="430244"/>
            <a:chOff x="6555416" y="4900731"/>
            <a:chExt cx="720000" cy="378515"/>
          </a:xfrm>
        </p:grpSpPr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BBF0BC03-CC03-4C60-9695-0D82C1BC252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真岡市</a:t>
              </a:r>
            </a:p>
          </p:txBody>
        </p:sp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167CE390-4BE5-4A03-8B46-A828AA35113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7DEF53F9-CC9C-4360-ABAC-49204B399D99}"/>
              </a:ext>
            </a:extLst>
          </p:cNvPr>
          <p:cNvGrpSpPr/>
          <p:nvPr/>
        </p:nvGrpSpPr>
        <p:grpSpPr>
          <a:xfrm>
            <a:off x="5857920" y="6015649"/>
            <a:ext cx="720000" cy="430244"/>
            <a:chOff x="6555416" y="4900731"/>
            <a:chExt cx="720000" cy="378515"/>
          </a:xfrm>
        </p:grpSpPr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5AEE4078-CCE8-4D56-9562-A8C33AFA415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茂木町</a:t>
              </a:r>
            </a:p>
          </p:txBody>
        </p:sp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93CED90B-C5FC-4970-B43B-E7D3C65F9D4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1EF2FB93-F7CC-4546-A7C1-289E5F7B5325}"/>
              </a:ext>
            </a:extLst>
          </p:cNvPr>
          <p:cNvGrpSpPr/>
          <p:nvPr/>
        </p:nvGrpSpPr>
        <p:grpSpPr>
          <a:xfrm>
            <a:off x="5057822" y="6373584"/>
            <a:ext cx="720000" cy="430244"/>
            <a:chOff x="6555416" y="4900731"/>
            <a:chExt cx="720000" cy="378515"/>
          </a:xfrm>
        </p:grpSpPr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97F0D81A-F58D-4842-86B2-CB9545A8D7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益子町</a:t>
              </a:r>
            </a:p>
          </p:txBody>
        </p:sp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7E638E55-4C50-4E89-B853-4D2A581A67F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C01945C-BCFE-4562-B53F-ABF491FAD6F7}"/>
              </a:ext>
            </a:extLst>
          </p:cNvPr>
          <p:cNvGrpSpPr/>
          <p:nvPr/>
        </p:nvGrpSpPr>
        <p:grpSpPr>
          <a:xfrm>
            <a:off x="342447" y="967241"/>
            <a:ext cx="6173107" cy="7650616"/>
            <a:chOff x="342447" y="967241"/>
            <a:chExt cx="6173107" cy="7650616"/>
          </a:xfrm>
        </p:grpSpPr>
        <p:sp>
          <p:nvSpPr>
            <p:cNvPr id="57" name="Freeform 289"/>
            <p:cNvSpPr>
              <a:spLocks/>
            </p:cNvSpPr>
            <p:nvPr/>
          </p:nvSpPr>
          <p:spPr bwMode="auto">
            <a:xfrm>
              <a:off x="1885723" y="6238875"/>
              <a:ext cx="1478643" cy="2378982"/>
            </a:xfrm>
            <a:custGeom>
              <a:avLst/>
              <a:gdLst/>
              <a:ahLst/>
              <a:cxnLst/>
              <a:rect l="l" t="t" r="r" b="b"/>
              <a:pathLst>
                <a:path w="2070100" h="3330575">
                  <a:moveTo>
                    <a:pt x="0" y="0"/>
                  </a:moveTo>
                  <a:lnTo>
                    <a:pt x="90487" y="0"/>
                  </a:lnTo>
                  <a:lnTo>
                    <a:pt x="90487" y="90487"/>
                  </a:lnTo>
                  <a:lnTo>
                    <a:pt x="269875" y="90487"/>
                  </a:lnTo>
                  <a:lnTo>
                    <a:pt x="269875" y="269875"/>
                  </a:lnTo>
                  <a:lnTo>
                    <a:pt x="360363" y="269875"/>
                  </a:lnTo>
                  <a:lnTo>
                    <a:pt x="360363" y="360363"/>
                  </a:lnTo>
                  <a:lnTo>
                    <a:pt x="539750" y="360363"/>
                  </a:lnTo>
                  <a:lnTo>
                    <a:pt x="539750" y="90487"/>
                  </a:lnTo>
                  <a:lnTo>
                    <a:pt x="1081088" y="90487"/>
                  </a:lnTo>
                  <a:lnTo>
                    <a:pt x="1081088" y="179387"/>
                  </a:lnTo>
                  <a:lnTo>
                    <a:pt x="1620838" y="179387"/>
                  </a:lnTo>
                  <a:lnTo>
                    <a:pt x="1620838" y="360363"/>
                  </a:lnTo>
                  <a:lnTo>
                    <a:pt x="1709738" y="360363"/>
                  </a:lnTo>
                  <a:lnTo>
                    <a:pt x="1709738" y="539750"/>
                  </a:lnTo>
                  <a:lnTo>
                    <a:pt x="1800225" y="539750"/>
                  </a:lnTo>
                  <a:lnTo>
                    <a:pt x="1800225" y="720725"/>
                  </a:lnTo>
                  <a:lnTo>
                    <a:pt x="1890713" y="720725"/>
                  </a:lnTo>
                  <a:lnTo>
                    <a:pt x="1890713" y="900113"/>
                  </a:lnTo>
                  <a:lnTo>
                    <a:pt x="1981200" y="900113"/>
                  </a:lnTo>
                  <a:lnTo>
                    <a:pt x="1981200" y="990600"/>
                  </a:lnTo>
                  <a:lnTo>
                    <a:pt x="2070100" y="990600"/>
                  </a:lnTo>
                  <a:lnTo>
                    <a:pt x="2070100" y="1350963"/>
                  </a:lnTo>
                  <a:lnTo>
                    <a:pt x="1890713" y="1350963"/>
                  </a:lnTo>
                  <a:lnTo>
                    <a:pt x="1890713" y="1439863"/>
                  </a:lnTo>
                  <a:lnTo>
                    <a:pt x="1800225" y="1439863"/>
                  </a:lnTo>
                  <a:lnTo>
                    <a:pt x="1800225" y="1620837"/>
                  </a:lnTo>
                  <a:lnTo>
                    <a:pt x="1620838" y="1620837"/>
                  </a:lnTo>
                  <a:lnTo>
                    <a:pt x="1620838" y="1890713"/>
                  </a:lnTo>
                  <a:lnTo>
                    <a:pt x="1530350" y="1890713"/>
                  </a:lnTo>
                  <a:lnTo>
                    <a:pt x="1530350" y="2070100"/>
                  </a:lnTo>
                  <a:lnTo>
                    <a:pt x="1439863" y="2070100"/>
                  </a:lnTo>
                  <a:lnTo>
                    <a:pt x="1439863" y="2609850"/>
                  </a:lnTo>
                  <a:lnTo>
                    <a:pt x="1169988" y="2609850"/>
                  </a:lnTo>
                  <a:lnTo>
                    <a:pt x="1169988" y="3151187"/>
                  </a:lnTo>
                  <a:lnTo>
                    <a:pt x="1081088" y="3151187"/>
                  </a:lnTo>
                  <a:lnTo>
                    <a:pt x="1081088" y="3330575"/>
                  </a:lnTo>
                  <a:lnTo>
                    <a:pt x="809625" y="3330575"/>
                  </a:lnTo>
                  <a:lnTo>
                    <a:pt x="809625" y="2970213"/>
                  </a:lnTo>
                  <a:lnTo>
                    <a:pt x="630238" y="2970213"/>
                  </a:lnTo>
                  <a:lnTo>
                    <a:pt x="630238" y="2609850"/>
                  </a:lnTo>
                  <a:lnTo>
                    <a:pt x="450850" y="2609850"/>
                  </a:lnTo>
                  <a:lnTo>
                    <a:pt x="450850" y="2430463"/>
                  </a:lnTo>
                  <a:lnTo>
                    <a:pt x="360363" y="2430463"/>
                  </a:lnTo>
                  <a:lnTo>
                    <a:pt x="360363" y="2339975"/>
                  </a:lnTo>
                  <a:lnTo>
                    <a:pt x="450850" y="2339975"/>
                  </a:lnTo>
                  <a:lnTo>
                    <a:pt x="450850" y="1979613"/>
                  </a:lnTo>
                  <a:lnTo>
                    <a:pt x="450850" y="1620837"/>
                  </a:lnTo>
                  <a:lnTo>
                    <a:pt x="360362" y="1620837"/>
                  </a:lnTo>
                  <a:lnTo>
                    <a:pt x="360362" y="1350963"/>
                  </a:lnTo>
                  <a:lnTo>
                    <a:pt x="539750" y="1350963"/>
                  </a:lnTo>
                  <a:lnTo>
                    <a:pt x="539750" y="1260475"/>
                  </a:lnTo>
                  <a:lnTo>
                    <a:pt x="630238" y="1260475"/>
                  </a:lnTo>
                  <a:lnTo>
                    <a:pt x="630238" y="1079500"/>
                  </a:lnTo>
                  <a:lnTo>
                    <a:pt x="720725" y="1079500"/>
                  </a:lnTo>
                  <a:lnTo>
                    <a:pt x="720725" y="900113"/>
                  </a:lnTo>
                  <a:lnTo>
                    <a:pt x="630238" y="900113"/>
                  </a:lnTo>
                  <a:lnTo>
                    <a:pt x="630238" y="630237"/>
                  </a:lnTo>
                  <a:lnTo>
                    <a:pt x="539750" y="630237"/>
                  </a:lnTo>
                  <a:lnTo>
                    <a:pt x="539750" y="539750"/>
                  </a:lnTo>
                  <a:lnTo>
                    <a:pt x="360363" y="539750"/>
                  </a:lnTo>
                  <a:lnTo>
                    <a:pt x="360363" y="450850"/>
                  </a:lnTo>
                  <a:lnTo>
                    <a:pt x="269875" y="450850"/>
                  </a:lnTo>
                  <a:lnTo>
                    <a:pt x="269875" y="360363"/>
                  </a:lnTo>
                  <a:lnTo>
                    <a:pt x="180975" y="360363"/>
                  </a:lnTo>
                  <a:lnTo>
                    <a:pt x="180975" y="269875"/>
                  </a:lnTo>
                  <a:lnTo>
                    <a:pt x="90487" y="269875"/>
                  </a:lnTo>
                  <a:lnTo>
                    <a:pt x="90487" y="179387"/>
                  </a:lnTo>
                  <a:lnTo>
                    <a:pt x="0" y="17938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3" name="Freeform 259"/>
            <p:cNvSpPr>
              <a:spLocks/>
            </p:cNvSpPr>
            <p:nvPr/>
          </p:nvSpPr>
          <p:spPr bwMode="auto">
            <a:xfrm>
              <a:off x="342447" y="1480911"/>
              <a:ext cx="3343955" cy="3986893"/>
            </a:xfrm>
            <a:custGeom>
              <a:avLst/>
              <a:gdLst>
                <a:gd name="T0" fmla="*/ 454 w 2949"/>
                <a:gd name="T1" fmla="*/ 3516 h 3516"/>
                <a:gd name="T2" fmla="*/ 511 w 2949"/>
                <a:gd name="T3" fmla="*/ 3516 h 3516"/>
                <a:gd name="T4" fmla="*/ 681 w 2949"/>
                <a:gd name="T5" fmla="*/ 3459 h 3516"/>
                <a:gd name="T6" fmla="*/ 737 w 2949"/>
                <a:gd name="T7" fmla="*/ 3459 h 3516"/>
                <a:gd name="T8" fmla="*/ 908 w 2949"/>
                <a:gd name="T9" fmla="*/ 3402 h 3516"/>
                <a:gd name="T10" fmla="*/ 964 w 2949"/>
                <a:gd name="T11" fmla="*/ 3289 h 3516"/>
                <a:gd name="T12" fmla="*/ 964 w 2949"/>
                <a:gd name="T13" fmla="*/ 3175 h 3516"/>
                <a:gd name="T14" fmla="*/ 1078 w 2949"/>
                <a:gd name="T15" fmla="*/ 2949 h 3516"/>
                <a:gd name="T16" fmla="*/ 1418 w 2949"/>
                <a:gd name="T17" fmla="*/ 2722 h 3516"/>
                <a:gd name="T18" fmla="*/ 1475 w 2949"/>
                <a:gd name="T19" fmla="*/ 3062 h 3516"/>
                <a:gd name="T20" fmla="*/ 1645 w 2949"/>
                <a:gd name="T21" fmla="*/ 3119 h 3516"/>
                <a:gd name="T22" fmla="*/ 1701 w 2949"/>
                <a:gd name="T23" fmla="*/ 3232 h 3516"/>
                <a:gd name="T24" fmla="*/ 1871 w 2949"/>
                <a:gd name="T25" fmla="*/ 3175 h 3516"/>
                <a:gd name="T26" fmla="*/ 1815 w 2949"/>
                <a:gd name="T27" fmla="*/ 3005 h 3516"/>
                <a:gd name="T28" fmla="*/ 2155 w 2949"/>
                <a:gd name="T29" fmla="*/ 3062 h 3516"/>
                <a:gd name="T30" fmla="*/ 2212 w 2949"/>
                <a:gd name="T31" fmla="*/ 3346 h 3516"/>
                <a:gd name="T32" fmla="*/ 2552 w 2949"/>
                <a:gd name="T33" fmla="*/ 3289 h 3516"/>
                <a:gd name="T34" fmla="*/ 2665 w 2949"/>
                <a:gd name="T35" fmla="*/ 3005 h 3516"/>
                <a:gd name="T36" fmla="*/ 2722 w 2949"/>
                <a:gd name="T37" fmla="*/ 2722 h 3516"/>
                <a:gd name="T38" fmla="*/ 2779 w 2949"/>
                <a:gd name="T39" fmla="*/ 2722 h 3516"/>
                <a:gd name="T40" fmla="*/ 2835 w 2949"/>
                <a:gd name="T41" fmla="*/ 2552 h 3516"/>
                <a:gd name="T42" fmla="*/ 2665 w 2949"/>
                <a:gd name="T43" fmla="*/ 2438 h 3516"/>
                <a:gd name="T44" fmla="*/ 2495 w 2949"/>
                <a:gd name="T45" fmla="*/ 2382 h 3516"/>
                <a:gd name="T46" fmla="*/ 2325 w 2949"/>
                <a:gd name="T47" fmla="*/ 2041 h 3516"/>
                <a:gd name="T48" fmla="*/ 2382 w 2949"/>
                <a:gd name="T49" fmla="*/ 1815 h 3516"/>
                <a:gd name="T50" fmla="*/ 2495 w 2949"/>
                <a:gd name="T51" fmla="*/ 1701 h 3516"/>
                <a:gd name="T52" fmla="*/ 2438 w 2949"/>
                <a:gd name="T53" fmla="*/ 1191 h 3516"/>
                <a:gd name="T54" fmla="*/ 2382 w 2949"/>
                <a:gd name="T55" fmla="*/ 1021 h 3516"/>
                <a:gd name="T56" fmla="*/ 2382 w 2949"/>
                <a:gd name="T57" fmla="*/ 964 h 3516"/>
                <a:gd name="T58" fmla="*/ 2438 w 2949"/>
                <a:gd name="T59" fmla="*/ 397 h 3516"/>
                <a:gd name="T60" fmla="*/ 2722 w 2949"/>
                <a:gd name="T61" fmla="*/ 284 h 3516"/>
                <a:gd name="T62" fmla="*/ 2779 w 2949"/>
                <a:gd name="T63" fmla="*/ 57 h 3516"/>
                <a:gd name="T64" fmla="*/ 2495 w 2949"/>
                <a:gd name="T65" fmla="*/ 0 h 3516"/>
                <a:gd name="T66" fmla="*/ 2382 w 2949"/>
                <a:gd name="T67" fmla="*/ 170 h 3516"/>
                <a:gd name="T68" fmla="*/ 1928 w 2949"/>
                <a:gd name="T69" fmla="*/ 227 h 3516"/>
                <a:gd name="T70" fmla="*/ 1815 w 2949"/>
                <a:gd name="T71" fmla="*/ 397 h 3516"/>
                <a:gd name="T72" fmla="*/ 1645 w 2949"/>
                <a:gd name="T73" fmla="*/ 454 h 3516"/>
                <a:gd name="T74" fmla="*/ 1475 w 2949"/>
                <a:gd name="T75" fmla="*/ 567 h 3516"/>
                <a:gd name="T76" fmla="*/ 1361 w 2949"/>
                <a:gd name="T77" fmla="*/ 624 h 3516"/>
                <a:gd name="T78" fmla="*/ 1248 w 2949"/>
                <a:gd name="T79" fmla="*/ 737 h 3516"/>
                <a:gd name="T80" fmla="*/ 1021 w 2949"/>
                <a:gd name="T81" fmla="*/ 794 h 3516"/>
                <a:gd name="T82" fmla="*/ 737 w 2949"/>
                <a:gd name="T83" fmla="*/ 1021 h 3516"/>
                <a:gd name="T84" fmla="*/ 397 w 2949"/>
                <a:gd name="T85" fmla="*/ 1191 h 3516"/>
                <a:gd name="T86" fmla="*/ 227 w 2949"/>
                <a:gd name="T87" fmla="*/ 1531 h 3516"/>
                <a:gd name="T88" fmla="*/ 227 w 2949"/>
                <a:gd name="T89" fmla="*/ 1758 h 3516"/>
                <a:gd name="T90" fmla="*/ 397 w 2949"/>
                <a:gd name="T91" fmla="*/ 1928 h 3516"/>
                <a:gd name="T92" fmla="*/ 284 w 2949"/>
                <a:gd name="T93" fmla="*/ 1985 h 3516"/>
                <a:gd name="T94" fmla="*/ 227 w 2949"/>
                <a:gd name="T95" fmla="*/ 2211 h 3516"/>
                <a:gd name="T96" fmla="*/ 114 w 2949"/>
                <a:gd name="T97" fmla="*/ 2268 h 3516"/>
                <a:gd name="T98" fmla="*/ 227 w 2949"/>
                <a:gd name="T99" fmla="*/ 2608 h 3516"/>
                <a:gd name="T100" fmla="*/ 114 w 2949"/>
                <a:gd name="T101" fmla="*/ 2665 h 3516"/>
                <a:gd name="T102" fmla="*/ 57 w 2949"/>
                <a:gd name="T103" fmla="*/ 3005 h 3516"/>
                <a:gd name="T104" fmla="*/ 114 w 2949"/>
                <a:gd name="T105" fmla="*/ 3289 h 3516"/>
                <a:gd name="T106" fmla="*/ 341 w 2949"/>
                <a:gd name="T107" fmla="*/ 3459 h 3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49" h="3516">
                  <a:moveTo>
                    <a:pt x="397" y="3459"/>
                  </a:moveTo>
                  <a:lnTo>
                    <a:pt x="397" y="3516"/>
                  </a:lnTo>
                  <a:lnTo>
                    <a:pt x="454" y="3516"/>
                  </a:lnTo>
                  <a:lnTo>
                    <a:pt x="454" y="3459"/>
                  </a:lnTo>
                  <a:lnTo>
                    <a:pt x="511" y="3459"/>
                  </a:lnTo>
                  <a:lnTo>
                    <a:pt x="511" y="3516"/>
                  </a:lnTo>
                  <a:lnTo>
                    <a:pt x="624" y="3516"/>
                  </a:lnTo>
                  <a:lnTo>
                    <a:pt x="624" y="3459"/>
                  </a:lnTo>
                  <a:lnTo>
                    <a:pt x="681" y="3459"/>
                  </a:lnTo>
                  <a:lnTo>
                    <a:pt x="681" y="3516"/>
                  </a:lnTo>
                  <a:lnTo>
                    <a:pt x="737" y="3516"/>
                  </a:lnTo>
                  <a:lnTo>
                    <a:pt x="737" y="3459"/>
                  </a:lnTo>
                  <a:lnTo>
                    <a:pt x="794" y="3459"/>
                  </a:lnTo>
                  <a:lnTo>
                    <a:pt x="794" y="3402"/>
                  </a:lnTo>
                  <a:lnTo>
                    <a:pt x="908" y="3402"/>
                  </a:lnTo>
                  <a:lnTo>
                    <a:pt x="908" y="3346"/>
                  </a:lnTo>
                  <a:lnTo>
                    <a:pt x="964" y="3346"/>
                  </a:lnTo>
                  <a:lnTo>
                    <a:pt x="964" y="3289"/>
                  </a:lnTo>
                  <a:lnTo>
                    <a:pt x="1021" y="3289"/>
                  </a:lnTo>
                  <a:lnTo>
                    <a:pt x="1021" y="3175"/>
                  </a:lnTo>
                  <a:lnTo>
                    <a:pt x="964" y="3175"/>
                  </a:lnTo>
                  <a:lnTo>
                    <a:pt x="964" y="3005"/>
                  </a:lnTo>
                  <a:lnTo>
                    <a:pt x="1078" y="3005"/>
                  </a:lnTo>
                  <a:lnTo>
                    <a:pt x="1078" y="2949"/>
                  </a:lnTo>
                  <a:lnTo>
                    <a:pt x="1134" y="2949"/>
                  </a:lnTo>
                  <a:lnTo>
                    <a:pt x="1134" y="2722"/>
                  </a:lnTo>
                  <a:lnTo>
                    <a:pt x="1418" y="2722"/>
                  </a:lnTo>
                  <a:lnTo>
                    <a:pt x="1418" y="3005"/>
                  </a:lnTo>
                  <a:lnTo>
                    <a:pt x="1475" y="3005"/>
                  </a:lnTo>
                  <a:lnTo>
                    <a:pt x="1475" y="3062"/>
                  </a:lnTo>
                  <a:lnTo>
                    <a:pt x="1531" y="3062"/>
                  </a:lnTo>
                  <a:lnTo>
                    <a:pt x="1531" y="3119"/>
                  </a:lnTo>
                  <a:lnTo>
                    <a:pt x="1645" y="3119"/>
                  </a:lnTo>
                  <a:lnTo>
                    <a:pt x="1645" y="3175"/>
                  </a:lnTo>
                  <a:lnTo>
                    <a:pt x="1701" y="3175"/>
                  </a:lnTo>
                  <a:lnTo>
                    <a:pt x="1701" y="3232"/>
                  </a:lnTo>
                  <a:lnTo>
                    <a:pt x="1815" y="3232"/>
                  </a:lnTo>
                  <a:lnTo>
                    <a:pt x="1815" y="3175"/>
                  </a:lnTo>
                  <a:lnTo>
                    <a:pt x="1871" y="3175"/>
                  </a:lnTo>
                  <a:lnTo>
                    <a:pt x="1871" y="3119"/>
                  </a:lnTo>
                  <a:lnTo>
                    <a:pt x="1815" y="3119"/>
                  </a:lnTo>
                  <a:lnTo>
                    <a:pt x="1815" y="3005"/>
                  </a:lnTo>
                  <a:lnTo>
                    <a:pt x="1871" y="3005"/>
                  </a:lnTo>
                  <a:lnTo>
                    <a:pt x="1871" y="3062"/>
                  </a:lnTo>
                  <a:lnTo>
                    <a:pt x="2155" y="3062"/>
                  </a:lnTo>
                  <a:lnTo>
                    <a:pt x="2155" y="3175"/>
                  </a:lnTo>
                  <a:lnTo>
                    <a:pt x="2212" y="3175"/>
                  </a:lnTo>
                  <a:lnTo>
                    <a:pt x="2212" y="3346"/>
                  </a:lnTo>
                  <a:lnTo>
                    <a:pt x="2382" y="3346"/>
                  </a:lnTo>
                  <a:lnTo>
                    <a:pt x="2382" y="3289"/>
                  </a:lnTo>
                  <a:lnTo>
                    <a:pt x="2552" y="3289"/>
                  </a:lnTo>
                  <a:lnTo>
                    <a:pt x="2552" y="3232"/>
                  </a:lnTo>
                  <a:lnTo>
                    <a:pt x="2665" y="3232"/>
                  </a:lnTo>
                  <a:lnTo>
                    <a:pt x="2665" y="3005"/>
                  </a:lnTo>
                  <a:lnTo>
                    <a:pt x="2609" y="3005"/>
                  </a:lnTo>
                  <a:lnTo>
                    <a:pt x="2609" y="2722"/>
                  </a:lnTo>
                  <a:lnTo>
                    <a:pt x="2722" y="2722"/>
                  </a:lnTo>
                  <a:lnTo>
                    <a:pt x="2722" y="2665"/>
                  </a:lnTo>
                  <a:lnTo>
                    <a:pt x="2779" y="2665"/>
                  </a:lnTo>
                  <a:lnTo>
                    <a:pt x="2779" y="2722"/>
                  </a:lnTo>
                  <a:lnTo>
                    <a:pt x="2949" y="2722"/>
                  </a:lnTo>
                  <a:lnTo>
                    <a:pt x="2949" y="2552"/>
                  </a:lnTo>
                  <a:lnTo>
                    <a:pt x="2835" y="2552"/>
                  </a:lnTo>
                  <a:lnTo>
                    <a:pt x="2835" y="2495"/>
                  </a:lnTo>
                  <a:lnTo>
                    <a:pt x="2665" y="2495"/>
                  </a:lnTo>
                  <a:lnTo>
                    <a:pt x="2665" y="2438"/>
                  </a:lnTo>
                  <a:lnTo>
                    <a:pt x="2552" y="2438"/>
                  </a:lnTo>
                  <a:lnTo>
                    <a:pt x="2552" y="2382"/>
                  </a:lnTo>
                  <a:lnTo>
                    <a:pt x="2495" y="2382"/>
                  </a:lnTo>
                  <a:lnTo>
                    <a:pt x="2495" y="2325"/>
                  </a:lnTo>
                  <a:lnTo>
                    <a:pt x="2325" y="2325"/>
                  </a:lnTo>
                  <a:lnTo>
                    <a:pt x="2325" y="2041"/>
                  </a:lnTo>
                  <a:lnTo>
                    <a:pt x="2268" y="2041"/>
                  </a:lnTo>
                  <a:lnTo>
                    <a:pt x="2268" y="1815"/>
                  </a:lnTo>
                  <a:lnTo>
                    <a:pt x="2382" y="1815"/>
                  </a:lnTo>
                  <a:lnTo>
                    <a:pt x="2382" y="1758"/>
                  </a:lnTo>
                  <a:lnTo>
                    <a:pt x="2495" y="1758"/>
                  </a:lnTo>
                  <a:lnTo>
                    <a:pt x="2495" y="1701"/>
                  </a:lnTo>
                  <a:lnTo>
                    <a:pt x="2552" y="1701"/>
                  </a:lnTo>
                  <a:lnTo>
                    <a:pt x="2552" y="1191"/>
                  </a:lnTo>
                  <a:lnTo>
                    <a:pt x="2438" y="1191"/>
                  </a:lnTo>
                  <a:lnTo>
                    <a:pt x="2438" y="1134"/>
                  </a:lnTo>
                  <a:lnTo>
                    <a:pt x="2382" y="1134"/>
                  </a:lnTo>
                  <a:lnTo>
                    <a:pt x="2382" y="1021"/>
                  </a:lnTo>
                  <a:lnTo>
                    <a:pt x="2325" y="1021"/>
                  </a:lnTo>
                  <a:lnTo>
                    <a:pt x="2325" y="964"/>
                  </a:lnTo>
                  <a:lnTo>
                    <a:pt x="2382" y="964"/>
                  </a:lnTo>
                  <a:lnTo>
                    <a:pt x="2382" y="681"/>
                  </a:lnTo>
                  <a:lnTo>
                    <a:pt x="2438" y="681"/>
                  </a:lnTo>
                  <a:lnTo>
                    <a:pt x="2438" y="397"/>
                  </a:lnTo>
                  <a:lnTo>
                    <a:pt x="2665" y="397"/>
                  </a:lnTo>
                  <a:lnTo>
                    <a:pt x="2665" y="284"/>
                  </a:lnTo>
                  <a:lnTo>
                    <a:pt x="2722" y="284"/>
                  </a:lnTo>
                  <a:lnTo>
                    <a:pt x="2722" y="227"/>
                  </a:lnTo>
                  <a:lnTo>
                    <a:pt x="2779" y="227"/>
                  </a:lnTo>
                  <a:lnTo>
                    <a:pt x="2779" y="57"/>
                  </a:lnTo>
                  <a:lnTo>
                    <a:pt x="2665" y="57"/>
                  </a:lnTo>
                  <a:lnTo>
                    <a:pt x="2665" y="0"/>
                  </a:lnTo>
                  <a:lnTo>
                    <a:pt x="2495" y="0"/>
                  </a:lnTo>
                  <a:lnTo>
                    <a:pt x="2495" y="114"/>
                  </a:lnTo>
                  <a:lnTo>
                    <a:pt x="2382" y="114"/>
                  </a:lnTo>
                  <a:lnTo>
                    <a:pt x="2382" y="170"/>
                  </a:lnTo>
                  <a:lnTo>
                    <a:pt x="2155" y="170"/>
                  </a:lnTo>
                  <a:lnTo>
                    <a:pt x="2155" y="227"/>
                  </a:lnTo>
                  <a:lnTo>
                    <a:pt x="1928" y="227"/>
                  </a:lnTo>
                  <a:lnTo>
                    <a:pt x="1928" y="340"/>
                  </a:lnTo>
                  <a:lnTo>
                    <a:pt x="1815" y="340"/>
                  </a:lnTo>
                  <a:lnTo>
                    <a:pt x="1815" y="397"/>
                  </a:lnTo>
                  <a:lnTo>
                    <a:pt x="1701" y="397"/>
                  </a:lnTo>
                  <a:lnTo>
                    <a:pt x="1701" y="454"/>
                  </a:lnTo>
                  <a:lnTo>
                    <a:pt x="1645" y="454"/>
                  </a:lnTo>
                  <a:lnTo>
                    <a:pt x="1645" y="510"/>
                  </a:lnTo>
                  <a:lnTo>
                    <a:pt x="1475" y="510"/>
                  </a:lnTo>
                  <a:lnTo>
                    <a:pt x="1475" y="567"/>
                  </a:lnTo>
                  <a:lnTo>
                    <a:pt x="1418" y="567"/>
                  </a:lnTo>
                  <a:lnTo>
                    <a:pt x="1418" y="624"/>
                  </a:lnTo>
                  <a:lnTo>
                    <a:pt x="1361" y="624"/>
                  </a:lnTo>
                  <a:lnTo>
                    <a:pt x="1361" y="681"/>
                  </a:lnTo>
                  <a:lnTo>
                    <a:pt x="1248" y="681"/>
                  </a:lnTo>
                  <a:lnTo>
                    <a:pt x="1248" y="737"/>
                  </a:lnTo>
                  <a:lnTo>
                    <a:pt x="1134" y="737"/>
                  </a:lnTo>
                  <a:lnTo>
                    <a:pt x="1134" y="794"/>
                  </a:lnTo>
                  <a:lnTo>
                    <a:pt x="1021" y="794"/>
                  </a:lnTo>
                  <a:lnTo>
                    <a:pt x="1021" y="851"/>
                  </a:lnTo>
                  <a:lnTo>
                    <a:pt x="737" y="851"/>
                  </a:lnTo>
                  <a:lnTo>
                    <a:pt x="737" y="1021"/>
                  </a:lnTo>
                  <a:lnTo>
                    <a:pt x="624" y="1021"/>
                  </a:lnTo>
                  <a:lnTo>
                    <a:pt x="624" y="1191"/>
                  </a:lnTo>
                  <a:lnTo>
                    <a:pt x="397" y="1191"/>
                  </a:lnTo>
                  <a:lnTo>
                    <a:pt x="397" y="1361"/>
                  </a:lnTo>
                  <a:lnTo>
                    <a:pt x="227" y="1361"/>
                  </a:lnTo>
                  <a:lnTo>
                    <a:pt x="227" y="1531"/>
                  </a:lnTo>
                  <a:lnTo>
                    <a:pt x="170" y="1531"/>
                  </a:lnTo>
                  <a:lnTo>
                    <a:pt x="170" y="1758"/>
                  </a:lnTo>
                  <a:lnTo>
                    <a:pt x="227" y="1758"/>
                  </a:lnTo>
                  <a:lnTo>
                    <a:pt x="226" y="1814"/>
                  </a:lnTo>
                  <a:lnTo>
                    <a:pt x="397" y="1815"/>
                  </a:lnTo>
                  <a:lnTo>
                    <a:pt x="397" y="1928"/>
                  </a:lnTo>
                  <a:lnTo>
                    <a:pt x="341" y="1928"/>
                  </a:lnTo>
                  <a:lnTo>
                    <a:pt x="341" y="1985"/>
                  </a:lnTo>
                  <a:lnTo>
                    <a:pt x="284" y="1985"/>
                  </a:lnTo>
                  <a:lnTo>
                    <a:pt x="284" y="2155"/>
                  </a:lnTo>
                  <a:lnTo>
                    <a:pt x="227" y="2155"/>
                  </a:lnTo>
                  <a:lnTo>
                    <a:pt x="227" y="2211"/>
                  </a:lnTo>
                  <a:lnTo>
                    <a:pt x="170" y="2211"/>
                  </a:lnTo>
                  <a:lnTo>
                    <a:pt x="170" y="2268"/>
                  </a:lnTo>
                  <a:lnTo>
                    <a:pt x="114" y="2268"/>
                  </a:lnTo>
                  <a:lnTo>
                    <a:pt x="114" y="2438"/>
                  </a:lnTo>
                  <a:lnTo>
                    <a:pt x="227" y="2438"/>
                  </a:lnTo>
                  <a:lnTo>
                    <a:pt x="227" y="2608"/>
                  </a:lnTo>
                  <a:lnTo>
                    <a:pt x="170" y="2608"/>
                  </a:lnTo>
                  <a:lnTo>
                    <a:pt x="170" y="2665"/>
                  </a:lnTo>
                  <a:lnTo>
                    <a:pt x="114" y="2665"/>
                  </a:lnTo>
                  <a:lnTo>
                    <a:pt x="114" y="2778"/>
                  </a:lnTo>
                  <a:lnTo>
                    <a:pt x="57" y="2778"/>
                  </a:lnTo>
                  <a:lnTo>
                    <a:pt x="57" y="3005"/>
                  </a:lnTo>
                  <a:lnTo>
                    <a:pt x="0" y="3005"/>
                  </a:lnTo>
                  <a:lnTo>
                    <a:pt x="0" y="3289"/>
                  </a:lnTo>
                  <a:lnTo>
                    <a:pt x="114" y="3289"/>
                  </a:lnTo>
                  <a:lnTo>
                    <a:pt x="114" y="3402"/>
                  </a:lnTo>
                  <a:lnTo>
                    <a:pt x="341" y="3402"/>
                  </a:lnTo>
                  <a:lnTo>
                    <a:pt x="341" y="3459"/>
                  </a:lnTo>
                  <a:lnTo>
                    <a:pt x="397" y="345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5" name="Freeform 261"/>
            <p:cNvSpPr>
              <a:spLocks/>
            </p:cNvSpPr>
            <p:nvPr/>
          </p:nvSpPr>
          <p:spPr bwMode="auto">
            <a:xfrm>
              <a:off x="1242786" y="4567464"/>
              <a:ext cx="2314348" cy="1928812"/>
            </a:xfrm>
            <a:custGeom>
              <a:avLst/>
              <a:gdLst>
                <a:gd name="T0" fmla="*/ 0 w 2041"/>
                <a:gd name="T1" fmla="*/ 680 h 1701"/>
                <a:gd name="T2" fmla="*/ 114 w 2041"/>
                <a:gd name="T3" fmla="*/ 624 h 1701"/>
                <a:gd name="T4" fmla="*/ 170 w 2041"/>
                <a:gd name="T5" fmla="*/ 567 h 1701"/>
                <a:gd name="T6" fmla="*/ 227 w 2041"/>
                <a:gd name="T7" fmla="*/ 453 h 1701"/>
                <a:gd name="T8" fmla="*/ 170 w 2041"/>
                <a:gd name="T9" fmla="*/ 283 h 1701"/>
                <a:gd name="T10" fmla="*/ 284 w 2041"/>
                <a:gd name="T11" fmla="*/ 227 h 1701"/>
                <a:gd name="T12" fmla="*/ 340 w 2041"/>
                <a:gd name="T13" fmla="*/ 0 h 1701"/>
                <a:gd name="T14" fmla="*/ 624 w 2041"/>
                <a:gd name="T15" fmla="*/ 283 h 1701"/>
                <a:gd name="T16" fmla="*/ 681 w 2041"/>
                <a:gd name="T17" fmla="*/ 340 h 1701"/>
                <a:gd name="T18" fmla="*/ 737 w 2041"/>
                <a:gd name="T19" fmla="*/ 397 h 1701"/>
                <a:gd name="T20" fmla="*/ 851 w 2041"/>
                <a:gd name="T21" fmla="*/ 453 h 1701"/>
                <a:gd name="T22" fmla="*/ 907 w 2041"/>
                <a:gd name="T23" fmla="*/ 510 h 1701"/>
                <a:gd name="T24" fmla="*/ 1021 w 2041"/>
                <a:gd name="T25" fmla="*/ 453 h 1701"/>
                <a:gd name="T26" fmla="*/ 1077 w 2041"/>
                <a:gd name="T27" fmla="*/ 397 h 1701"/>
                <a:gd name="T28" fmla="*/ 1021 w 2041"/>
                <a:gd name="T29" fmla="*/ 283 h 1701"/>
                <a:gd name="T30" fmla="*/ 1077 w 2041"/>
                <a:gd name="T31" fmla="*/ 340 h 1701"/>
                <a:gd name="T32" fmla="*/ 1361 w 2041"/>
                <a:gd name="T33" fmla="*/ 453 h 1701"/>
                <a:gd name="T34" fmla="*/ 1418 w 2041"/>
                <a:gd name="T35" fmla="*/ 624 h 1701"/>
                <a:gd name="T36" fmla="*/ 1588 w 2041"/>
                <a:gd name="T37" fmla="*/ 624 h 1701"/>
                <a:gd name="T38" fmla="*/ 1644 w 2041"/>
                <a:gd name="T39" fmla="*/ 680 h 1701"/>
                <a:gd name="T40" fmla="*/ 1815 w 2041"/>
                <a:gd name="T41" fmla="*/ 794 h 1701"/>
                <a:gd name="T42" fmla="*/ 1928 w 2041"/>
                <a:gd name="T43" fmla="*/ 850 h 1701"/>
                <a:gd name="T44" fmla="*/ 1871 w 2041"/>
                <a:gd name="T45" fmla="*/ 907 h 1701"/>
                <a:gd name="T46" fmla="*/ 1928 w 2041"/>
                <a:gd name="T47" fmla="*/ 964 h 1701"/>
                <a:gd name="T48" fmla="*/ 2041 w 2041"/>
                <a:gd name="T49" fmla="*/ 1077 h 1701"/>
                <a:gd name="T50" fmla="*/ 1985 w 2041"/>
                <a:gd name="T51" fmla="*/ 1304 h 1701"/>
                <a:gd name="T52" fmla="*/ 1871 w 2041"/>
                <a:gd name="T53" fmla="*/ 1417 h 1701"/>
                <a:gd name="T54" fmla="*/ 1758 w 2041"/>
                <a:gd name="T55" fmla="*/ 1531 h 1701"/>
                <a:gd name="T56" fmla="*/ 1701 w 2041"/>
                <a:gd name="T57" fmla="*/ 1587 h 1701"/>
                <a:gd name="T58" fmla="*/ 1588 w 2041"/>
                <a:gd name="T59" fmla="*/ 1701 h 1701"/>
                <a:gd name="T60" fmla="*/ 1588 w 2041"/>
                <a:gd name="T61" fmla="*/ 1587 h 1701"/>
                <a:gd name="T62" fmla="*/ 1248 w 2041"/>
                <a:gd name="T63" fmla="*/ 1531 h 1701"/>
                <a:gd name="T64" fmla="*/ 907 w 2041"/>
                <a:gd name="T65" fmla="*/ 1701 h 1701"/>
                <a:gd name="T66" fmla="*/ 794 w 2041"/>
                <a:gd name="T67" fmla="*/ 1644 h 1701"/>
                <a:gd name="T68" fmla="*/ 737 w 2041"/>
                <a:gd name="T69" fmla="*/ 1531 h 1701"/>
                <a:gd name="T70" fmla="*/ 624 w 2041"/>
                <a:gd name="T71" fmla="*/ 1474 h 1701"/>
                <a:gd name="T72" fmla="*/ 454 w 2041"/>
                <a:gd name="T73" fmla="*/ 1417 h 1701"/>
                <a:gd name="T74" fmla="*/ 397 w 2041"/>
                <a:gd name="T75" fmla="*/ 1247 h 1701"/>
                <a:gd name="T76" fmla="*/ 340 w 2041"/>
                <a:gd name="T77" fmla="*/ 1134 h 1701"/>
                <a:gd name="T78" fmla="*/ 284 w 2041"/>
                <a:gd name="T79" fmla="*/ 1020 h 1701"/>
                <a:gd name="T80" fmla="*/ 227 w 2041"/>
                <a:gd name="T81" fmla="*/ 964 h 1701"/>
                <a:gd name="T82" fmla="*/ 114 w 2041"/>
                <a:gd name="T83" fmla="*/ 907 h 1701"/>
                <a:gd name="T84" fmla="*/ 57 w 2041"/>
                <a:gd name="T85" fmla="*/ 85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41" h="1701">
                  <a:moveTo>
                    <a:pt x="0" y="850"/>
                  </a:moveTo>
                  <a:lnTo>
                    <a:pt x="0" y="680"/>
                  </a:lnTo>
                  <a:lnTo>
                    <a:pt x="114" y="680"/>
                  </a:lnTo>
                  <a:lnTo>
                    <a:pt x="114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170" y="453"/>
                  </a:lnTo>
                  <a:lnTo>
                    <a:pt x="170" y="283"/>
                  </a:lnTo>
                  <a:lnTo>
                    <a:pt x="284" y="283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624" y="0"/>
                  </a:lnTo>
                  <a:lnTo>
                    <a:pt x="624" y="283"/>
                  </a:lnTo>
                  <a:lnTo>
                    <a:pt x="681" y="283"/>
                  </a:lnTo>
                  <a:lnTo>
                    <a:pt x="681" y="340"/>
                  </a:lnTo>
                  <a:lnTo>
                    <a:pt x="737" y="340"/>
                  </a:lnTo>
                  <a:lnTo>
                    <a:pt x="737" y="397"/>
                  </a:lnTo>
                  <a:lnTo>
                    <a:pt x="851" y="397"/>
                  </a:lnTo>
                  <a:lnTo>
                    <a:pt x="851" y="453"/>
                  </a:lnTo>
                  <a:lnTo>
                    <a:pt x="907" y="453"/>
                  </a:lnTo>
                  <a:lnTo>
                    <a:pt x="907" y="510"/>
                  </a:lnTo>
                  <a:lnTo>
                    <a:pt x="1021" y="510"/>
                  </a:lnTo>
                  <a:lnTo>
                    <a:pt x="1021" y="453"/>
                  </a:lnTo>
                  <a:lnTo>
                    <a:pt x="1077" y="453"/>
                  </a:lnTo>
                  <a:lnTo>
                    <a:pt x="1077" y="397"/>
                  </a:lnTo>
                  <a:lnTo>
                    <a:pt x="1021" y="397"/>
                  </a:lnTo>
                  <a:lnTo>
                    <a:pt x="1021" y="283"/>
                  </a:lnTo>
                  <a:lnTo>
                    <a:pt x="1077" y="283"/>
                  </a:lnTo>
                  <a:lnTo>
                    <a:pt x="1077" y="340"/>
                  </a:lnTo>
                  <a:lnTo>
                    <a:pt x="1361" y="340"/>
                  </a:lnTo>
                  <a:lnTo>
                    <a:pt x="1361" y="453"/>
                  </a:lnTo>
                  <a:lnTo>
                    <a:pt x="1418" y="453"/>
                  </a:lnTo>
                  <a:lnTo>
                    <a:pt x="1418" y="624"/>
                  </a:lnTo>
                  <a:lnTo>
                    <a:pt x="1531" y="624"/>
                  </a:lnTo>
                  <a:lnTo>
                    <a:pt x="1588" y="624"/>
                  </a:lnTo>
                  <a:lnTo>
                    <a:pt x="1588" y="680"/>
                  </a:lnTo>
                  <a:lnTo>
                    <a:pt x="1644" y="680"/>
                  </a:lnTo>
                  <a:lnTo>
                    <a:pt x="1644" y="794"/>
                  </a:lnTo>
                  <a:lnTo>
                    <a:pt x="1815" y="794"/>
                  </a:lnTo>
                  <a:lnTo>
                    <a:pt x="1815" y="850"/>
                  </a:lnTo>
                  <a:lnTo>
                    <a:pt x="1928" y="850"/>
                  </a:lnTo>
                  <a:lnTo>
                    <a:pt x="1928" y="907"/>
                  </a:lnTo>
                  <a:lnTo>
                    <a:pt x="1871" y="907"/>
                  </a:lnTo>
                  <a:lnTo>
                    <a:pt x="1871" y="964"/>
                  </a:lnTo>
                  <a:lnTo>
                    <a:pt x="1928" y="964"/>
                  </a:lnTo>
                  <a:lnTo>
                    <a:pt x="1928" y="1077"/>
                  </a:lnTo>
                  <a:lnTo>
                    <a:pt x="2041" y="1077"/>
                  </a:lnTo>
                  <a:lnTo>
                    <a:pt x="2041" y="1304"/>
                  </a:lnTo>
                  <a:lnTo>
                    <a:pt x="1985" y="1304"/>
                  </a:lnTo>
                  <a:lnTo>
                    <a:pt x="1985" y="1417"/>
                  </a:lnTo>
                  <a:lnTo>
                    <a:pt x="1871" y="1417"/>
                  </a:lnTo>
                  <a:lnTo>
                    <a:pt x="1871" y="1531"/>
                  </a:lnTo>
                  <a:lnTo>
                    <a:pt x="1758" y="1531"/>
                  </a:lnTo>
                  <a:lnTo>
                    <a:pt x="1758" y="1587"/>
                  </a:lnTo>
                  <a:lnTo>
                    <a:pt x="1701" y="1587"/>
                  </a:lnTo>
                  <a:lnTo>
                    <a:pt x="1701" y="1701"/>
                  </a:lnTo>
                  <a:lnTo>
                    <a:pt x="1588" y="1701"/>
                  </a:lnTo>
                  <a:lnTo>
                    <a:pt x="1588" y="1644"/>
                  </a:lnTo>
                  <a:lnTo>
                    <a:pt x="1588" y="1587"/>
                  </a:lnTo>
                  <a:lnTo>
                    <a:pt x="1248" y="1587"/>
                  </a:lnTo>
                  <a:lnTo>
                    <a:pt x="1248" y="1531"/>
                  </a:lnTo>
                  <a:lnTo>
                    <a:pt x="907" y="1531"/>
                  </a:lnTo>
                  <a:lnTo>
                    <a:pt x="907" y="1701"/>
                  </a:lnTo>
                  <a:lnTo>
                    <a:pt x="794" y="1701"/>
                  </a:lnTo>
                  <a:lnTo>
                    <a:pt x="794" y="1644"/>
                  </a:lnTo>
                  <a:lnTo>
                    <a:pt x="737" y="1644"/>
                  </a:lnTo>
                  <a:lnTo>
                    <a:pt x="737" y="1531"/>
                  </a:lnTo>
                  <a:lnTo>
                    <a:pt x="624" y="1531"/>
                  </a:lnTo>
                  <a:lnTo>
                    <a:pt x="624" y="1474"/>
                  </a:lnTo>
                  <a:lnTo>
                    <a:pt x="454" y="1474"/>
                  </a:lnTo>
                  <a:lnTo>
                    <a:pt x="454" y="1417"/>
                  </a:lnTo>
                  <a:lnTo>
                    <a:pt x="397" y="1417"/>
                  </a:lnTo>
                  <a:lnTo>
                    <a:pt x="397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284" y="1134"/>
                  </a:lnTo>
                  <a:lnTo>
                    <a:pt x="284" y="1020"/>
                  </a:lnTo>
                  <a:lnTo>
                    <a:pt x="227" y="1020"/>
                  </a:lnTo>
                  <a:lnTo>
                    <a:pt x="227" y="964"/>
                  </a:lnTo>
                  <a:lnTo>
                    <a:pt x="114" y="964"/>
                  </a:lnTo>
                  <a:lnTo>
                    <a:pt x="114" y="907"/>
                  </a:lnTo>
                  <a:lnTo>
                    <a:pt x="57" y="907"/>
                  </a:lnTo>
                  <a:lnTo>
                    <a:pt x="57" y="850"/>
                  </a:lnTo>
                  <a:lnTo>
                    <a:pt x="0" y="85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6" name="Freeform 262"/>
            <p:cNvSpPr>
              <a:spLocks/>
            </p:cNvSpPr>
            <p:nvPr/>
          </p:nvSpPr>
          <p:spPr bwMode="auto">
            <a:xfrm>
              <a:off x="3043465" y="4438196"/>
              <a:ext cx="1671411" cy="2058080"/>
            </a:xfrm>
            <a:custGeom>
              <a:avLst/>
              <a:gdLst>
                <a:gd name="T0" fmla="*/ 397 w 1474"/>
                <a:gd name="T1" fmla="*/ 1531 h 1815"/>
                <a:gd name="T2" fmla="*/ 397 w 1474"/>
                <a:gd name="T3" fmla="*/ 1418 h 1815"/>
                <a:gd name="T4" fmla="*/ 453 w 1474"/>
                <a:gd name="T5" fmla="*/ 1418 h 1815"/>
                <a:gd name="T6" fmla="*/ 453 w 1474"/>
                <a:gd name="T7" fmla="*/ 1191 h 1815"/>
                <a:gd name="T8" fmla="*/ 340 w 1474"/>
                <a:gd name="T9" fmla="*/ 1191 h 1815"/>
                <a:gd name="T10" fmla="*/ 340 w 1474"/>
                <a:gd name="T11" fmla="*/ 1078 h 1815"/>
                <a:gd name="T12" fmla="*/ 283 w 1474"/>
                <a:gd name="T13" fmla="*/ 1078 h 1815"/>
                <a:gd name="T14" fmla="*/ 283 w 1474"/>
                <a:gd name="T15" fmla="*/ 1021 h 1815"/>
                <a:gd name="T16" fmla="*/ 340 w 1474"/>
                <a:gd name="T17" fmla="*/ 1021 h 1815"/>
                <a:gd name="T18" fmla="*/ 340 w 1474"/>
                <a:gd name="T19" fmla="*/ 964 h 1815"/>
                <a:gd name="T20" fmla="*/ 227 w 1474"/>
                <a:gd name="T21" fmla="*/ 964 h 1815"/>
                <a:gd name="T22" fmla="*/ 227 w 1474"/>
                <a:gd name="T23" fmla="*/ 908 h 1815"/>
                <a:gd name="T24" fmla="*/ 56 w 1474"/>
                <a:gd name="T25" fmla="*/ 908 h 1815"/>
                <a:gd name="T26" fmla="*/ 56 w 1474"/>
                <a:gd name="T27" fmla="*/ 794 h 1815"/>
                <a:gd name="T28" fmla="*/ 0 w 1474"/>
                <a:gd name="T29" fmla="*/ 794 h 1815"/>
                <a:gd name="T30" fmla="*/ 0 w 1474"/>
                <a:gd name="T31" fmla="*/ 681 h 1815"/>
                <a:gd name="T32" fmla="*/ 170 w 1474"/>
                <a:gd name="T33" fmla="*/ 681 h 1815"/>
                <a:gd name="T34" fmla="*/ 170 w 1474"/>
                <a:gd name="T35" fmla="*/ 624 h 1815"/>
                <a:gd name="T36" fmla="*/ 283 w 1474"/>
                <a:gd name="T37" fmla="*/ 624 h 1815"/>
                <a:gd name="T38" fmla="*/ 283 w 1474"/>
                <a:gd name="T39" fmla="*/ 397 h 1815"/>
                <a:gd name="T40" fmla="*/ 227 w 1474"/>
                <a:gd name="T41" fmla="*/ 397 h 1815"/>
                <a:gd name="T42" fmla="*/ 227 w 1474"/>
                <a:gd name="T43" fmla="*/ 114 h 1815"/>
                <a:gd name="T44" fmla="*/ 340 w 1474"/>
                <a:gd name="T45" fmla="*/ 114 h 1815"/>
                <a:gd name="T46" fmla="*/ 340 w 1474"/>
                <a:gd name="T47" fmla="*/ 57 h 1815"/>
                <a:gd name="T48" fmla="*/ 397 w 1474"/>
                <a:gd name="T49" fmla="*/ 57 h 1815"/>
                <a:gd name="T50" fmla="*/ 397 w 1474"/>
                <a:gd name="T51" fmla="*/ 114 h 1815"/>
                <a:gd name="T52" fmla="*/ 567 w 1474"/>
                <a:gd name="T53" fmla="*/ 114 h 1815"/>
                <a:gd name="T54" fmla="*/ 567 w 1474"/>
                <a:gd name="T55" fmla="*/ 0 h 1815"/>
                <a:gd name="T56" fmla="*/ 907 w 1474"/>
                <a:gd name="T57" fmla="*/ 0 h 1815"/>
                <a:gd name="T58" fmla="*/ 907 w 1474"/>
                <a:gd name="T59" fmla="*/ 57 h 1815"/>
                <a:gd name="T60" fmla="*/ 964 w 1474"/>
                <a:gd name="T61" fmla="*/ 57 h 1815"/>
                <a:gd name="T62" fmla="*/ 964 w 1474"/>
                <a:gd name="T63" fmla="*/ 114 h 1815"/>
                <a:gd name="T64" fmla="*/ 1020 w 1474"/>
                <a:gd name="T65" fmla="*/ 114 h 1815"/>
                <a:gd name="T66" fmla="*/ 1020 w 1474"/>
                <a:gd name="T67" fmla="*/ 170 h 1815"/>
                <a:gd name="T68" fmla="*/ 1077 w 1474"/>
                <a:gd name="T69" fmla="*/ 170 h 1815"/>
                <a:gd name="T70" fmla="*/ 1077 w 1474"/>
                <a:gd name="T71" fmla="*/ 227 h 1815"/>
                <a:gd name="T72" fmla="*/ 1134 w 1474"/>
                <a:gd name="T73" fmla="*/ 227 h 1815"/>
                <a:gd name="T74" fmla="*/ 1134 w 1474"/>
                <a:gd name="T75" fmla="*/ 341 h 1815"/>
                <a:gd name="T76" fmla="*/ 1191 w 1474"/>
                <a:gd name="T77" fmla="*/ 341 h 1815"/>
                <a:gd name="T78" fmla="*/ 1191 w 1474"/>
                <a:gd name="T79" fmla="*/ 738 h 1815"/>
                <a:gd name="T80" fmla="*/ 1247 w 1474"/>
                <a:gd name="T81" fmla="*/ 738 h 1815"/>
                <a:gd name="T82" fmla="*/ 1247 w 1474"/>
                <a:gd name="T83" fmla="*/ 794 h 1815"/>
                <a:gd name="T84" fmla="*/ 1417 w 1474"/>
                <a:gd name="T85" fmla="*/ 794 h 1815"/>
                <a:gd name="T86" fmla="*/ 1417 w 1474"/>
                <a:gd name="T87" fmla="*/ 1248 h 1815"/>
                <a:gd name="T88" fmla="*/ 1474 w 1474"/>
                <a:gd name="T89" fmla="*/ 1248 h 1815"/>
                <a:gd name="T90" fmla="*/ 1474 w 1474"/>
                <a:gd name="T91" fmla="*/ 1531 h 1815"/>
                <a:gd name="T92" fmla="*/ 1247 w 1474"/>
                <a:gd name="T93" fmla="*/ 1531 h 1815"/>
                <a:gd name="T94" fmla="*/ 1247 w 1474"/>
                <a:gd name="T95" fmla="*/ 1758 h 1815"/>
                <a:gd name="T96" fmla="*/ 1134 w 1474"/>
                <a:gd name="T97" fmla="*/ 1758 h 1815"/>
                <a:gd name="T98" fmla="*/ 1134 w 1474"/>
                <a:gd name="T99" fmla="*/ 1701 h 1815"/>
                <a:gd name="T100" fmla="*/ 850 w 1474"/>
                <a:gd name="T101" fmla="*/ 1701 h 1815"/>
                <a:gd name="T102" fmla="*/ 850 w 1474"/>
                <a:gd name="T103" fmla="*/ 1815 h 1815"/>
                <a:gd name="T104" fmla="*/ 680 w 1474"/>
                <a:gd name="T105" fmla="*/ 1815 h 1815"/>
                <a:gd name="T106" fmla="*/ 680 w 1474"/>
                <a:gd name="T107" fmla="*/ 1758 h 1815"/>
                <a:gd name="T108" fmla="*/ 624 w 1474"/>
                <a:gd name="T109" fmla="*/ 1758 h 1815"/>
                <a:gd name="T110" fmla="*/ 624 w 1474"/>
                <a:gd name="T111" fmla="*/ 1701 h 1815"/>
                <a:gd name="T112" fmla="*/ 567 w 1474"/>
                <a:gd name="T113" fmla="*/ 1701 h 1815"/>
                <a:gd name="T114" fmla="*/ 567 w 1474"/>
                <a:gd name="T115" fmla="*/ 1645 h 1815"/>
                <a:gd name="T116" fmla="*/ 510 w 1474"/>
                <a:gd name="T117" fmla="*/ 1645 h 1815"/>
                <a:gd name="T118" fmla="*/ 510 w 1474"/>
                <a:gd name="T119" fmla="*/ 1531 h 1815"/>
                <a:gd name="T120" fmla="*/ 397 w 1474"/>
                <a:gd name="T121" fmla="*/ 1531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4" h="1815">
                  <a:moveTo>
                    <a:pt x="397" y="1531"/>
                  </a:moveTo>
                  <a:lnTo>
                    <a:pt x="397" y="1418"/>
                  </a:lnTo>
                  <a:lnTo>
                    <a:pt x="453" y="1418"/>
                  </a:lnTo>
                  <a:lnTo>
                    <a:pt x="453" y="1191"/>
                  </a:lnTo>
                  <a:lnTo>
                    <a:pt x="340" y="1191"/>
                  </a:lnTo>
                  <a:lnTo>
                    <a:pt x="340" y="1078"/>
                  </a:lnTo>
                  <a:lnTo>
                    <a:pt x="283" y="1078"/>
                  </a:lnTo>
                  <a:lnTo>
                    <a:pt x="283" y="1021"/>
                  </a:lnTo>
                  <a:lnTo>
                    <a:pt x="340" y="1021"/>
                  </a:lnTo>
                  <a:lnTo>
                    <a:pt x="340" y="964"/>
                  </a:lnTo>
                  <a:lnTo>
                    <a:pt x="227" y="964"/>
                  </a:lnTo>
                  <a:lnTo>
                    <a:pt x="227" y="908"/>
                  </a:lnTo>
                  <a:lnTo>
                    <a:pt x="56" y="908"/>
                  </a:lnTo>
                  <a:lnTo>
                    <a:pt x="56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283" y="624"/>
                  </a:lnTo>
                  <a:lnTo>
                    <a:pt x="283" y="397"/>
                  </a:lnTo>
                  <a:lnTo>
                    <a:pt x="227" y="397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964" y="57"/>
                  </a:lnTo>
                  <a:lnTo>
                    <a:pt x="964" y="114"/>
                  </a:lnTo>
                  <a:lnTo>
                    <a:pt x="1020" y="114"/>
                  </a:lnTo>
                  <a:lnTo>
                    <a:pt x="1020" y="170"/>
                  </a:lnTo>
                  <a:lnTo>
                    <a:pt x="1077" y="170"/>
                  </a:lnTo>
                  <a:lnTo>
                    <a:pt x="1077" y="227"/>
                  </a:lnTo>
                  <a:lnTo>
                    <a:pt x="1134" y="227"/>
                  </a:lnTo>
                  <a:lnTo>
                    <a:pt x="1134" y="341"/>
                  </a:lnTo>
                  <a:lnTo>
                    <a:pt x="1191" y="341"/>
                  </a:lnTo>
                  <a:lnTo>
                    <a:pt x="1191" y="738"/>
                  </a:lnTo>
                  <a:lnTo>
                    <a:pt x="1247" y="738"/>
                  </a:lnTo>
                  <a:lnTo>
                    <a:pt x="1247" y="794"/>
                  </a:lnTo>
                  <a:lnTo>
                    <a:pt x="1417" y="794"/>
                  </a:lnTo>
                  <a:lnTo>
                    <a:pt x="1417" y="1248"/>
                  </a:lnTo>
                  <a:lnTo>
                    <a:pt x="1474" y="1248"/>
                  </a:lnTo>
                  <a:lnTo>
                    <a:pt x="1474" y="1531"/>
                  </a:lnTo>
                  <a:lnTo>
                    <a:pt x="1247" y="1531"/>
                  </a:lnTo>
                  <a:lnTo>
                    <a:pt x="1247" y="1758"/>
                  </a:lnTo>
                  <a:lnTo>
                    <a:pt x="1134" y="1758"/>
                  </a:lnTo>
                  <a:lnTo>
                    <a:pt x="1134" y="1701"/>
                  </a:lnTo>
                  <a:lnTo>
                    <a:pt x="850" y="1701"/>
                  </a:lnTo>
                  <a:lnTo>
                    <a:pt x="850" y="1815"/>
                  </a:lnTo>
                  <a:lnTo>
                    <a:pt x="680" y="1815"/>
                  </a:lnTo>
                  <a:lnTo>
                    <a:pt x="680" y="1758"/>
                  </a:lnTo>
                  <a:lnTo>
                    <a:pt x="624" y="1758"/>
                  </a:lnTo>
                  <a:lnTo>
                    <a:pt x="624" y="1701"/>
                  </a:lnTo>
                  <a:lnTo>
                    <a:pt x="567" y="1701"/>
                  </a:lnTo>
                  <a:lnTo>
                    <a:pt x="567" y="1645"/>
                  </a:lnTo>
                  <a:lnTo>
                    <a:pt x="510" y="1645"/>
                  </a:lnTo>
                  <a:lnTo>
                    <a:pt x="510" y="1531"/>
                  </a:lnTo>
                  <a:lnTo>
                    <a:pt x="397" y="153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8" name="Freeform 264"/>
            <p:cNvSpPr>
              <a:spLocks/>
            </p:cNvSpPr>
            <p:nvPr/>
          </p:nvSpPr>
          <p:spPr bwMode="auto">
            <a:xfrm>
              <a:off x="2978831" y="967241"/>
              <a:ext cx="2571750" cy="2571750"/>
            </a:xfrm>
            <a:custGeom>
              <a:avLst/>
              <a:gdLst>
                <a:gd name="T0" fmla="*/ 340 w 2268"/>
                <a:gd name="T1" fmla="*/ 1814 h 2268"/>
                <a:gd name="T2" fmla="*/ 397 w 2268"/>
                <a:gd name="T3" fmla="*/ 1757 h 2268"/>
                <a:gd name="T4" fmla="*/ 454 w 2268"/>
                <a:gd name="T5" fmla="*/ 1701 h 2268"/>
                <a:gd name="T6" fmla="*/ 624 w 2268"/>
                <a:gd name="T7" fmla="*/ 1644 h 2268"/>
                <a:gd name="T8" fmla="*/ 681 w 2268"/>
                <a:gd name="T9" fmla="*/ 1757 h 2268"/>
                <a:gd name="T10" fmla="*/ 794 w 2268"/>
                <a:gd name="T11" fmla="*/ 1814 h 2268"/>
                <a:gd name="T12" fmla="*/ 851 w 2268"/>
                <a:gd name="T13" fmla="*/ 1871 h 2268"/>
                <a:gd name="T14" fmla="*/ 964 w 2268"/>
                <a:gd name="T15" fmla="*/ 1927 h 2268"/>
                <a:gd name="T16" fmla="*/ 1077 w 2268"/>
                <a:gd name="T17" fmla="*/ 2041 h 2268"/>
                <a:gd name="T18" fmla="*/ 1191 w 2268"/>
                <a:gd name="T19" fmla="*/ 1984 h 2268"/>
                <a:gd name="T20" fmla="*/ 1248 w 2268"/>
                <a:gd name="T21" fmla="*/ 2097 h 2268"/>
                <a:gd name="T22" fmla="*/ 1304 w 2268"/>
                <a:gd name="T23" fmla="*/ 2211 h 2268"/>
                <a:gd name="T24" fmla="*/ 1418 w 2268"/>
                <a:gd name="T25" fmla="*/ 2268 h 2268"/>
                <a:gd name="T26" fmla="*/ 1474 w 2268"/>
                <a:gd name="T27" fmla="*/ 2211 h 2268"/>
                <a:gd name="T28" fmla="*/ 1531 w 2268"/>
                <a:gd name="T29" fmla="*/ 2097 h 2268"/>
                <a:gd name="T30" fmla="*/ 1644 w 2268"/>
                <a:gd name="T31" fmla="*/ 1984 h 2268"/>
                <a:gd name="T32" fmla="*/ 1588 w 2268"/>
                <a:gd name="T33" fmla="*/ 1927 h 2268"/>
                <a:gd name="T34" fmla="*/ 1531 w 2268"/>
                <a:gd name="T35" fmla="*/ 1871 h 2268"/>
                <a:gd name="T36" fmla="*/ 1644 w 2268"/>
                <a:gd name="T37" fmla="*/ 1814 h 2268"/>
                <a:gd name="T38" fmla="*/ 1701 w 2268"/>
                <a:gd name="T39" fmla="*/ 1757 h 2268"/>
                <a:gd name="T40" fmla="*/ 1758 w 2268"/>
                <a:gd name="T41" fmla="*/ 1587 h 2268"/>
                <a:gd name="T42" fmla="*/ 2041 w 2268"/>
                <a:gd name="T43" fmla="*/ 1644 h 2268"/>
                <a:gd name="T44" fmla="*/ 2155 w 2268"/>
                <a:gd name="T45" fmla="*/ 1587 h 2268"/>
                <a:gd name="T46" fmla="*/ 2211 w 2268"/>
                <a:gd name="T47" fmla="*/ 1360 h 2268"/>
                <a:gd name="T48" fmla="*/ 2268 w 2268"/>
                <a:gd name="T49" fmla="*/ 1417 h 2268"/>
                <a:gd name="T50" fmla="*/ 2155 w 2268"/>
                <a:gd name="T51" fmla="*/ 1247 h 2268"/>
                <a:gd name="T52" fmla="*/ 2041 w 2268"/>
                <a:gd name="T53" fmla="*/ 1304 h 2268"/>
                <a:gd name="T54" fmla="*/ 1928 w 2268"/>
                <a:gd name="T55" fmla="*/ 1190 h 2268"/>
                <a:gd name="T56" fmla="*/ 1985 w 2268"/>
                <a:gd name="T57" fmla="*/ 1247 h 2268"/>
                <a:gd name="T58" fmla="*/ 1871 w 2268"/>
                <a:gd name="T59" fmla="*/ 1304 h 2268"/>
                <a:gd name="T60" fmla="*/ 1758 w 2268"/>
                <a:gd name="T61" fmla="*/ 1247 h 2268"/>
                <a:gd name="T62" fmla="*/ 1701 w 2268"/>
                <a:gd name="T63" fmla="*/ 1190 h 2268"/>
                <a:gd name="T64" fmla="*/ 1644 w 2268"/>
                <a:gd name="T65" fmla="*/ 1077 h 2268"/>
                <a:gd name="T66" fmla="*/ 1588 w 2268"/>
                <a:gd name="T67" fmla="*/ 1020 h 2268"/>
                <a:gd name="T68" fmla="*/ 1531 w 2268"/>
                <a:gd name="T69" fmla="*/ 963 h 2268"/>
                <a:gd name="T70" fmla="*/ 1474 w 2268"/>
                <a:gd name="T71" fmla="*/ 907 h 2268"/>
                <a:gd name="T72" fmla="*/ 1361 w 2268"/>
                <a:gd name="T73" fmla="*/ 850 h 2268"/>
                <a:gd name="T74" fmla="*/ 1191 w 2268"/>
                <a:gd name="T75" fmla="*/ 793 h 2268"/>
                <a:gd name="T76" fmla="*/ 1248 w 2268"/>
                <a:gd name="T77" fmla="*/ 510 h 2268"/>
                <a:gd name="T78" fmla="*/ 1191 w 2268"/>
                <a:gd name="T79" fmla="*/ 396 h 2268"/>
                <a:gd name="T80" fmla="*/ 1134 w 2268"/>
                <a:gd name="T81" fmla="*/ 340 h 2268"/>
                <a:gd name="T82" fmla="*/ 1191 w 2268"/>
                <a:gd name="T83" fmla="*/ 170 h 2268"/>
                <a:gd name="T84" fmla="*/ 1304 w 2268"/>
                <a:gd name="T85" fmla="*/ 113 h 2268"/>
                <a:gd name="T86" fmla="*/ 1248 w 2268"/>
                <a:gd name="T87" fmla="*/ 56 h 2268"/>
                <a:gd name="T88" fmla="*/ 1134 w 2268"/>
                <a:gd name="T89" fmla="*/ 0 h 2268"/>
                <a:gd name="T90" fmla="*/ 681 w 2268"/>
                <a:gd name="T91" fmla="*/ 56 h 2268"/>
                <a:gd name="T92" fmla="*/ 567 w 2268"/>
                <a:gd name="T93" fmla="*/ 113 h 2268"/>
                <a:gd name="T94" fmla="*/ 510 w 2268"/>
                <a:gd name="T95" fmla="*/ 170 h 2268"/>
                <a:gd name="T96" fmla="*/ 454 w 2268"/>
                <a:gd name="T97" fmla="*/ 226 h 2268"/>
                <a:gd name="T98" fmla="*/ 397 w 2268"/>
                <a:gd name="T99" fmla="*/ 680 h 2268"/>
                <a:gd name="T100" fmla="*/ 340 w 2268"/>
                <a:gd name="T101" fmla="*/ 737 h 2268"/>
                <a:gd name="T102" fmla="*/ 113 w 2268"/>
                <a:gd name="T103" fmla="*/ 850 h 2268"/>
                <a:gd name="T104" fmla="*/ 57 w 2268"/>
                <a:gd name="T105" fmla="*/ 1134 h 2268"/>
                <a:gd name="T106" fmla="*/ 0 w 2268"/>
                <a:gd name="T107" fmla="*/ 1417 h 2268"/>
                <a:gd name="T108" fmla="*/ 57 w 2268"/>
                <a:gd name="T109" fmla="*/ 1474 h 2268"/>
                <a:gd name="T110" fmla="*/ 113 w 2268"/>
                <a:gd name="T111" fmla="*/ 1587 h 2268"/>
                <a:gd name="T112" fmla="*/ 227 w 2268"/>
                <a:gd name="T113" fmla="*/ 1644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68" h="2268">
                  <a:moveTo>
                    <a:pt x="227" y="1814"/>
                  </a:moveTo>
                  <a:lnTo>
                    <a:pt x="340" y="1814"/>
                  </a:lnTo>
                  <a:lnTo>
                    <a:pt x="340" y="1757"/>
                  </a:lnTo>
                  <a:lnTo>
                    <a:pt x="397" y="1757"/>
                  </a:lnTo>
                  <a:lnTo>
                    <a:pt x="397" y="1701"/>
                  </a:lnTo>
                  <a:lnTo>
                    <a:pt x="454" y="1701"/>
                  </a:lnTo>
                  <a:lnTo>
                    <a:pt x="454" y="1644"/>
                  </a:lnTo>
                  <a:lnTo>
                    <a:pt x="624" y="1644"/>
                  </a:lnTo>
                  <a:lnTo>
                    <a:pt x="624" y="1757"/>
                  </a:lnTo>
                  <a:lnTo>
                    <a:pt x="681" y="1757"/>
                  </a:lnTo>
                  <a:lnTo>
                    <a:pt x="681" y="1814"/>
                  </a:lnTo>
                  <a:lnTo>
                    <a:pt x="794" y="1814"/>
                  </a:lnTo>
                  <a:lnTo>
                    <a:pt x="794" y="1871"/>
                  </a:lnTo>
                  <a:lnTo>
                    <a:pt x="851" y="1871"/>
                  </a:lnTo>
                  <a:lnTo>
                    <a:pt x="851" y="1927"/>
                  </a:lnTo>
                  <a:lnTo>
                    <a:pt x="964" y="1927"/>
                  </a:lnTo>
                  <a:lnTo>
                    <a:pt x="964" y="2041"/>
                  </a:lnTo>
                  <a:lnTo>
                    <a:pt x="1077" y="2041"/>
                  </a:lnTo>
                  <a:lnTo>
                    <a:pt x="1077" y="1984"/>
                  </a:lnTo>
                  <a:lnTo>
                    <a:pt x="1191" y="1984"/>
                  </a:lnTo>
                  <a:lnTo>
                    <a:pt x="1191" y="2097"/>
                  </a:lnTo>
                  <a:lnTo>
                    <a:pt x="1248" y="2097"/>
                  </a:lnTo>
                  <a:lnTo>
                    <a:pt x="1248" y="2211"/>
                  </a:lnTo>
                  <a:lnTo>
                    <a:pt x="1304" y="2211"/>
                  </a:lnTo>
                  <a:lnTo>
                    <a:pt x="1304" y="2268"/>
                  </a:lnTo>
                  <a:lnTo>
                    <a:pt x="1418" y="2268"/>
                  </a:lnTo>
                  <a:lnTo>
                    <a:pt x="1418" y="2211"/>
                  </a:lnTo>
                  <a:lnTo>
                    <a:pt x="1474" y="2211"/>
                  </a:lnTo>
                  <a:lnTo>
                    <a:pt x="1474" y="2097"/>
                  </a:lnTo>
                  <a:lnTo>
                    <a:pt x="1531" y="2097"/>
                  </a:lnTo>
                  <a:lnTo>
                    <a:pt x="1531" y="1984"/>
                  </a:lnTo>
                  <a:lnTo>
                    <a:pt x="1644" y="1984"/>
                  </a:lnTo>
                  <a:lnTo>
                    <a:pt x="1644" y="1927"/>
                  </a:lnTo>
                  <a:lnTo>
                    <a:pt x="1588" y="1927"/>
                  </a:lnTo>
                  <a:lnTo>
                    <a:pt x="1588" y="1871"/>
                  </a:lnTo>
                  <a:lnTo>
                    <a:pt x="1531" y="1871"/>
                  </a:lnTo>
                  <a:lnTo>
                    <a:pt x="1531" y="1814"/>
                  </a:lnTo>
                  <a:lnTo>
                    <a:pt x="1644" y="1814"/>
                  </a:lnTo>
                  <a:lnTo>
                    <a:pt x="1644" y="1757"/>
                  </a:lnTo>
                  <a:lnTo>
                    <a:pt x="1701" y="1757"/>
                  </a:lnTo>
                  <a:lnTo>
                    <a:pt x="1701" y="1587"/>
                  </a:lnTo>
                  <a:lnTo>
                    <a:pt x="1758" y="1587"/>
                  </a:lnTo>
                  <a:lnTo>
                    <a:pt x="1758" y="1644"/>
                  </a:lnTo>
                  <a:lnTo>
                    <a:pt x="2041" y="1644"/>
                  </a:lnTo>
                  <a:lnTo>
                    <a:pt x="2041" y="1587"/>
                  </a:lnTo>
                  <a:lnTo>
                    <a:pt x="2155" y="1587"/>
                  </a:lnTo>
                  <a:lnTo>
                    <a:pt x="2155" y="1360"/>
                  </a:lnTo>
                  <a:lnTo>
                    <a:pt x="2211" y="1360"/>
                  </a:lnTo>
                  <a:lnTo>
                    <a:pt x="2211" y="1417"/>
                  </a:lnTo>
                  <a:lnTo>
                    <a:pt x="2268" y="1417"/>
                  </a:lnTo>
                  <a:lnTo>
                    <a:pt x="2268" y="1247"/>
                  </a:lnTo>
                  <a:lnTo>
                    <a:pt x="2155" y="1247"/>
                  </a:lnTo>
                  <a:lnTo>
                    <a:pt x="2155" y="1304"/>
                  </a:lnTo>
                  <a:lnTo>
                    <a:pt x="2041" y="1304"/>
                  </a:lnTo>
                  <a:lnTo>
                    <a:pt x="2041" y="1190"/>
                  </a:lnTo>
                  <a:lnTo>
                    <a:pt x="1928" y="1190"/>
                  </a:lnTo>
                  <a:lnTo>
                    <a:pt x="1928" y="1247"/>
                  </a:lnTo>
                  <a:lnTo>
                    <a:pt x="1985" y="1247"/>
                  </a:lnTo>
                  <a:lnTo>
                    <a:pt x="1985" y="1304"/>
                  </a:lnTo>
                  <a:lnTo>
                    <a:pt x="1871" y="1304"/>
                  </a:lnTo>
                  <a:lnTo>
                    <a:pt x="1871" y="1247"/>
                  </a:lnTo>
                  <a:lnTo>
                    <a:pt x="1758" y="1247"/>
                  </a:lnTo>
                  <a:lnTo>
                    <a:pt x="1758" y="1190"/>
                  </a:lnTo>
                  <a:lnTo>
                    <a:pt x="1701" y="1190"/>
                  </a:lnTo>
                  <a:lnTo>
                    <a:pt x="1701" y="1077"/>
                  </a:lnTo>
                  <a:lnTo>
                    <a:pt x="1644" y="1077"/>
                  </a:lnTo>
                  <a:lnTo>
                    <a:pt x="1644" y="1020"/>
                  </a:lnTo>
                  <a:lnTo>
                    <a:pt x="1588" y="1020"/>
                  </a:lnTo>
                  <a:lnTo>
                    <a:pt x="1588" y="963"/>
                  </a:lnTo>
                  <a:lnTo>
                    <a:pt x="1531" y="963"/>
                  </a:lnTo>
                  <a:lnTo>
                    <a:pt x="1531" y="907"/>
                  </a:lnTo>
                  <a:lnTo>
                    <a:pt x="1474" y="907"/>
                  </a:lnTo>
                  <a:lnTo>
                    <a:pt x="1474" y="850"/>
                  </a:lnTo>
                  <a:lnTo>
                    <a:pt x="1361" y="850"/>
                  </a:lnTo>
                  <a:lnTo>
                    <a:pt x="1361" y="793"/>
                  </a:lnTo>
                  <a:lnTo>
                    <a:pt x="1191" y="793"/>
                  </a:lnTo>
                  <a:lnTo>
                    <a:pt x="1191" y="510"/>
                  </a:lnTo>
                  <a:lnTo>
                    <a:pt x="1248" y="510"/>
                  </a:lnTo>
                  <a:lnTo>
                    <a:pt x="1248" y="396"/>
                  </a:lnTo>
                  <a:lnTo>
                    <a:pt x="1191" y="396"/>
                  </a:lnTo>
                  <a:lnTo>
                    <a:pt x="1191" y="340"/>
                  </a:lnTo>
                  <a:lnTo>
                    <a:pt x="1134" y="340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113"/>
                  </a:lnTo>
                  <a:lnTo>
                    <a:pt x="1304" y="113"/>
                  </a:lnTo>
                  <a:lnTo>
                    <a:pt x="1304" y="56"/>
                  </a:lnTo>
                  <a:lnTo>
                    <a:pt x="1248" y="56"/>
                  </a:lnTo>
                  <a:lnTo>
                    <a:pt x="1248" y="0"/>
                  </a:lnTo>
                  <a:lnTo>
                    <a:pt x="1134" y="0"/>
                  </a:lnTo>
                  <a:lnTo>
                    <a:pt x="1134" y="56"/>
                  </a:lnTo>
                  <a:lnTo>
                    <a:pt x="681" y="56"/>
                  </a:lnTo>
                  <a:lnTo>
                    <a:pt x="681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226"/>
                  </a:lnTo>
                  <a:lnTo>
                    <a:pt x="454" y="226"/>
                  </a:lnTo>
                  <a:lnTo>
                    <a:pt x="454" y="680"/>
                  </a:lnTo>
                  <a:lnTo>
                    <a:pt x="397" y="680"/>
                  </a:lnTo>
                  <a:lnTo>
                    <a:pt x="397" y="737"/>
                  </a:lnTo>
                  <a:lnTo>
                    <a:pt x="340" y="737"/>
                  </a:lnTo>
                  <a:lnTo>
                    <a:pt x="340" y="850"/>
                  </a:lnTo>
                  <a:lnTo>
                    <a:pt x="113" y="850"/>
                  </a:lnTo>
                  <a:lnTo>
                    <a:pt x="113" y="1134"/>
                  </a:lnTo>
                  <a:lnTo>
                    <a:pt x="57" y="1134"/>
                  </a:lnTo>
                  <a:lnTo>
                    <a:pt x="57" y="1417"/>
                  </a:lnTo>
                  <a:lnTo>
                    <a:pt x="0" y="1417"/>
                  </a:lnTo>
                  <a:lnTo>
                    <a:pt x="0" y="1474"/>
                  </a:lnTo>
                  <a:lnTo>
                    <a:pt x="57" y="1474"/>
                  </a:lnTo>
                  <a:lnTo>
                    <a:pt x="57" y="1587"/>
                  </a:lnTo>
                  <a:lnTo>
                    <a:pt x="113" y="1587"/>
                  </a:lnTo>
                  <a:lnTo>
                    <a:pt x="113" y="1644"/>
                  </a:lnTo>
                  <a:lnTo>
                    <a:pt x="227" y="1644"/>
                  </a:lnTo>
                  <a:lnTo>
                    <a:pt x="227" y="18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1" name="Freeform 267"/>
            <p:cNvSpPr>
              <a:spLocks/>
            </p:cNvSpPr>
            <p:nvPr/>
          </p:nvSpPr>
          <p:spPr bwMode="auto">
            <a:xfrm>
              <a:off x="2914197" y="3024187"/>
              <a:ext cx="1350509" cy="1478643"/>
            </a:xfrm>
            <a:custGeom>
              <a:avLst/>
              <a:gdLst>
                <a:gd name="T0" fmla="*/ 1191 w 1191"/>
                <a:gd name="T1" fmla="*/ 1304 h 1304"/>
                <a:gd name="T2" fmla="*/ 1191 w 1191"/>
                <a:gd name="T3" fmla="*/ 1247 h 1304"/>
                <a:gd name="T4" fmla="*/ 1134 w 1191"/>
                <a:gd name="T5" fmla="*/ 1247 h 1304"/>
                <a:gd name="T6" fmla="*/ 1134 w 1191"/>
                <a:gd name="T7" fmla="*/ 1191 h 1304"/>
                <a:gd name="T8" fmla="*/ 1078 w 1191"/>
                <a:gd name="T9" fmla="*/ 1191 h 1304"/>
                <a:gd name="T10" fmla="*/ 1078 w 1191"/>
                <a:gd name="T11" fmla="*/ 1077 h 1304"/>
                <a:gd name="T12" fmla="*/ 1021 w 1191"/>
                <a:gd name="T13" fmla="*/ 1077 h 1304"/>
                <a:gd name="T14" fmla="*/ 1021 w 1191"/>
                <a:gd name="T15" fmla="*/ 964 h 1304"/>
                <a:gd name="T16" fmla="*/ 964 w 1191"/>
                <a:gd name="T17" fmla="*/ 964 h 1304"/>
                <a:gd name="T18" fmla="*/ 964 w 1191"/>
                <a:gd name="T19" fmla="*/ 907 h 1304"/>
                <a:gd name="T20" fmla="*/ 851 w 1191"/>
                <a:gd name="T21" fmla="*/ 907 h 1304"/>
                <a:gd name="T22" fmla="*/ 851 w 1191"/>
                <a:gd name="T23" fmla="*/ 850 h 1304"/>
                <a:gd name="T24" fmla="*/ 794 w 1191"/>
                <a:gd name="T25" fmla="*/ 850 h 1304"/>
                <a:gd name="T26" fmla="*/ 794 w 1191"/>
                <a:gd name="T27" fmla="*/ 794 h 1304"/>
                <a:gd name="T28" fmla="*/ 794 w 1191"/>
                <a:gd name="T29" fmla="*/ 737 h 1304"/>
                <a:gd name="T30" fmla="*/ 851 w 1191"/>
                <a:gd name="T31" fmla="*/ 737 h 1304"/>
                <a:gd name="T32" fmla="*/ 851 w 1191"/>
                <a:gd name="T33" fmla="*/ 680 h 1304"/>
                <a:gd name="T34" fmla="*/ 794 w 1191"/>
                <a:gd name="T35" fmla="*/ 680 h 1304"/>
                <a:gd name="T36" fmla="*/ 794 w 1191"/>
                <a:gd name="T37" fmla="*/ 624 h 1304"/>
                <a:gd name="T38" fmla="*/ 738 w 1191"/>
                <a:gd name="T39" fmla="*/ 624 h 1304"/>
                <a:gd name="T40" fmla="*/ 738 w 1191"/>
                <a:gd name="T41" fmla="*/ 510 h 1304"/>
                <a:gd name="T42" fmla="*/ 681 w 1191"/>
                <a:gd name="T43" fmla="*/ 510 h 1304"/>
                <a:gd name="T44" fmla="*/ 681 w 1191"/>
                <a:gd name="T45" fmla="*/ 397 h 1304"/>
                <a:gd name="T46" fmla="*/ 567 w 1191"/>
                <a:gd name="T47" fmla="*/ 397 h 1304"/>
                <a:gd name="T48" fmla="*/ 567 w 1191"/>
                <a:gd name="T49" fmla="*/ 283 h 1304"/>
                <a:gd name="T50" fmla="*/ 511 w 1191"/>
                <a:gd name="T51" fmla="*/ 283 h 1304"/>
                <a:gd name="T52" fmla="*/ 511 w 1191"/>
                <a:gd name="T53" fmla="*/ 227 h 1304"/>
                <a:gd name="T54" fmla="*/ 454 w 1191"/>
                <a:gd name="T55" fmla="*/ 227 h 1304"/>
                <a:gd name="T56" fmla="*/ 454 w 1191"/>
                <a:gd name="T57" fmla="*/ 113 h 1304"/>
                <a:gd name="T58" fmla="*/ 397 w 1191"/>
                <a:gd name="T59" fmla="*/ 113 h 1304"/>
                <a:gd name="T60" fmla="*/ 397 w 1191"/>
                <a:gd name="T61" fmla="*/ 57 h 1304"/>
                <a:gd name="T62" fmla="*/ 341 w 1191"/>
                <a:gd name="T63" fmla="*/ 57 h 1304"/>
                <a:gd name="T64" fmla="*/ 341 w 1191"/>
                <a:gd name="T65" fmla="*/ 0 h 1304"/>
                <a:gd name="T66" fmla="*/ 284 w 1191"/>
                <a:gd name="T67" fmla="*/ 0 h 1304"/>
                <a:gd name="T68" fmla="*/ 284 w 1191"/>
                <a:gd name="T69" fmla="*/ 340 h 1304"/>
                <a:gd name="T70" fmla="*/ 227 w 1191"/>
                <a:gd name="T71" fmla="*/ 340 h 1304"/>
                <a:gd name="T72" fmla="*/ 227 w 1191"/>
                <a:gd name="T73" fmla="*/ 397 h 1304"/>
                <a:gd name="T74" fmla="*/ 114 w 1191"/>
                <a:gd name="T75" fmla="*/ 397 h 1304"/>
                <a:gd name="T76" fmla="*/ 114 w 1191"/>
                <a:gd name="T77" fmla="*/ 454 h 1304"/>
                <a:gd name="T78" fmla="*/ 0 w 1191"/>
                <a:gd name="T79" fmla="*/ 454 h 1304"/>
                <a:gd name="T80" fmla="*/ 0 w 1191"/>
                <a:gd name="T81" fmla="*/ 680 h 1304"/>
                <a:gd name="T82" fmla="*/ 57 w 1191"/>
                <a:gd name="T83" fmla="*/ 680 h 1304"/>
                <a:gd name="T84" fmla="*/ 57 w 1191"/>
                <a:gd name="T85" fmla="*/ 964 h 1304"/>
                <a:gd name="T86" fmla="*/ 227 w 1191"/>
                <a:gd name="T87" fmla="*/ 964 h 1304"/>
                <a:gd name="T88" fmla="*/ 227 w 1191"/>
                <a:gd name="T89" fmla="*/ 1021 h 1304"/>
                <a:gd name="T90" fmla="*/ 284 w 1191"/>
                <a:gd name="T91" fmla="*/ 1021 h 1304"/>
                <a:gd name="T92" fmla="*/ 284 w 1191"/>
                <a:gd name="T93" fmla="*/ 1077 h 1304"/>
                <a:gd name="T94" fmla="*/ 397 w 1191"/>
                <a:gd name="T95" fmla="*/ 1077 h 1304"/>
                <a:gd name="T96" fmla="*/ 397 w 1191"/>
                <a:gd name="T97" fmla="*/ 1134 h 1304"/>
                <a:gd name="T98" fmla="*/ 567 w 1191"/>
                <a:gd name="T99" fmla="*/ 1134 h 1304"/>
                <a:gd name="T100" fmla="*/ 567 w 1191"/>
                <a:gd name="T101" fmla="*/ 1191 h 1304"/>
                <a:gd name="T102" fmla="*/ 681 w 1191"/>
                <a:gd name="T103" fmla="*/ 1191 h 1304"/>
                <a:gd name="T104" fmla="*/ 681 w 1191"/>
                <a:gd name="T105" fmla="*/ 1247 h 1304"/>
                <a:gd name="T106" fmla="*/ 1021 w 1191"/>
                <a:gd name="T107" fmla="*/ 1247 h 1304"/>
                <a:gd name="T108" fmla="*/ 1021 w 1191"/>
                <a:gd name="T109" fmla="*/ 1304 h 1304"/>
                <a:gd name="T110" fmla="*/ 1191 w 1191"/>
                <a:gd name="T111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91" h="1304">
                  <a:moveTo>
                    <a:pt x="1191" y="1304"/>
                  </a:moveTo>
                  <a:lnTo>
                    <a:pt x="1191" y="1247"/>
                  </a:lnTo>
                  <a:lnTo>
                    <a:pt x="1134" y="1247"/>
                  </a:lnTo>
                  <a:lnTo>
                    <a:pt x="1134" y="1191"/>
                  </a:lnTo>
                  <a:lnTo>
                    <a:pt x="1078" y="1191"/>
                  </a:lnTo>
                  <a:lnTo>
                    <a:pt x="1078" y="1077"/>
                  </a:lnTo>
                  <a:lnTo>
                    <a:pt x="1021" y="1077"/>
                  </a:lnTo>
                  <a:lnTo>
                    <a:pt x="1021" y="964"/>
                  </a:lnTo>
                  <a:lnTo>
                    <a:pt x="964" y="964"/>
                  </a:lnTo>
                  <a:lnTo>
                    <a:pt x="964" y="907"/>
                  </a:lnTo>
                  <a:lnTo>
                    <a:pt x="851" y="907"/>
                  </a:lnTo>
                  <a:lnTo>
                    <a:pt x="851" y="850"/>
                  </a:lnTo>
                  <a:lnTo>
                    <a:pt x="794" y="850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851" y="737"/>
                  </a:lnTo>
                  <a:lnTo>
                    <a:pt x="851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738" y="624"/>
                  </a:lnTo>
                  <a:lnTo>
                    <a:pt x="738" y="510"/>
                  </a:lnTo>
                  <a:lnTo>
                    <a:pt x="681" y="510"/>
                  </a:lnTo>
                  <a:lnTo>
                    <a:pt x="681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511" y="283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284" y="0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284" y="1021"/>
                  </a:lnTo>
                  <a:lnTo>
                    <a:pt x="284" y="1077"/>
                  </a:lnTo>
                  <a:lnTo>
                    <a:pt x="397" y="1077"/>
                  </a:lnTo>
                  <a:lnTo>
                    <a:pt x="397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681" y="1191"/>
                  </a:lnTo>
                  <a:lnTo>
                    <a:pt x="681" y="1247"/>
                  </a:lnTo>
                  <a:lnTo>
                    <a:pt x="1021" y="1247"/>
                  </a:lnTo>
                  <a:lnTo>
                    <a:pt x="1021" y="1304"/>
                  </a:lnTo>
                  <a:lnTo>
                    <a:pt x="1191" y="130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2" name="Freeform 268"/>
            <p:cNvSpPr>
              <a:spLocks/>
            </p:cNvSpPr>
            <p:nvPr/>
          </p:nvSpPr>
          <p:spPr bwMode="auto">
            <a:xfrm>
              <a:off x="4264706" y="1030741"/>
              <a:ext cx="2058080" cy="1865312"/>
            </a:xfrm>
            <a:custGeom>
              <a:avLst/>
              <a:gdLst>
                <a:gd name="T0" fmla="*/ 964 w 1815"/>
                <a:gd name="T1" fmla="*/ 1588 h 1645"/>
                <a:gd name="T2" fmla="*/ 1021 w 1815"/>
                <a:gd name="T3" fmla="*/ 1645 h 1645"/>
                <a:gd name="T4" fmla="*/ 1134 w 1815"/>
                <a:gd name="T5" fmla="*/ 1531 h 1645"/>
                <a:gd name="T6" fmla="*/ 1248 w 1815"/>
                <a:gd name="T7" fmla="*/ 1474 h 1645"/>
                <a:gd name="T8" fmla="*/ 1588 w 1815"/>
                <a:gd name="T9" fmla="*/ 1531 h 1645"/>
                <a:gd name="T10" fmla="*/ 1701 w 1815"/>
                <a:gd name="T11" fmla="*/ 1474 h 1645"/>
                <a:gd name="T12" fmla="*/ 1758 w 1815"/>
                <a:gd name="T13" fmla="*/ 1361 h 1645"/>
                <a:gd name="T14" fmla="*/ 1815 w 1815"/>
                <a:gd name="T15" fmla="*/ 1304 h 1645"/>
                <a:gd name="T16" fmla="*/ 1758 w 1815"/>
                <a:gd name="T17" fmla="*/ 1021 h 1645"/>
                <a:gd name="T18" fmla="*/ 1815 w 1815"/>
                <a:gd name="T19" fmla="*/ 907 h 1645"/>
                <a:gd name="T20" fmla="*/ 1531 w 1815"/>
                <a:gd name="T21" fmla="*/ 851 h 1645"/>
                <a:gd name="T22" fmla="*/ 1474 w 1815"/>
                <a:gd name="T23" fmla="*/ 567 h 1645"/>
                <a:gd name="T24" fmla="*/ 1304 w 1815"/>
                <a:gd name="T25" fmla="*/ 511 h 1645"/>
                <a:gd name="T26" fmla="*/ 1248 w 1815"/>
                <a:gd name="T27" fmla="*/ 397 h 1645"/>
                <a:gd name="T28" fmla="*/ 1191 w 1815"/>
                <a:gd name="T29" fmla="*/ 340 h 1645"/>
                <a:gd name="T30" fmla="*/ 1021 w 1815"/>
                <a:gd name="T31" fmla="*/ 284 h 1645"/>
                <a:gd name="T32" fmla="*/ 964 w 1815"/>
                <a:gd name="T33" fmla="*/ 227 h 1645"/>
                <a:gd name="T34" fmla="*/ 681 w 1815"/>
                <a:gd name="T35" fmla="*/ 170 h 1645"/>
                <a:gd name="T36" fmla="*/ 624 w 1815"/>
                <a:gd name="T37" fmla="*/ 114 h 1645"/>
                <a:gd name="T38" fmla="*/ 340 w 1815"/>
                <a:gd name="T39" fmla="*/ 57 h 1645"/>
                <a:gd name="T40" fmla="*/ 170 w 1815"/>
                <a:gd name="T41" fmla="*/ 0 h 1645"/>
                <a:gd name="T42" fmla="*/ 57 w 1815"/>
                <a:gd name="T43" fmla="*/ 57 h 1645"/>
                <a:gd name="T44" fmla="*/ 0 w 1815"/>
                <a:gd name="T45" fmla="*/ 114 h 1645"/>
                <a:gd name="T46" fmla="*/ 57 w 1815"/>
                <a:gd name="T47" fmla="*/ 284 h 1645"/>
                <a:gd name="T48" fmla="*/ 114 w 1815"/>
                <a:gd name="T49" fmla="*/ 340 h 1645"/>
                <a:gd name="T50" fmla="*/ 57 w 1815"/>
                <a:gd name="T51" fmla="*/ 454 h 1645"/>
                <a:gd name="T52" fmla="*/ 227 w 1815"/>
                <a:gd name="T53" fmla="*/ 737 h 1645"/>
                <a:gd name="T54" fmla="*/ 340 w 1815"/>
                <a:gd name="T55" fmla="*/ 794 h 1645"/>
                <a:gd name="T56" fmla="*/ 397 w 1815"/>
                <a:gd name="T57" fmla="*/ 851 h 1645"/>
                <a:gd name="T58" fmla="*/ 454 w 1815"/>
                <a:gd name="T59" fmla="*/ 907 h 1645"/>
                <a:gd name="T60" fmla="*/ 510 w 1815"/>
                <a:gd name="T61" fmla="*/ 964 h 1645"/>
                <a:gd name="T62" fmla="*/ 567 w 1815"/>
                <a:gd name="T63" fmla="*/ 1021 h 1645"/>
                <a:gd name="T64" fmla="*/ 624 w 1815"/>
                <a:gd name="T65" fmla="*/ 1134 h 1645"/>
                <a:gd name="T66" fmla="*/ 737 w 1815"/>
                <a:gd name="T67" fmla="*/ 1191 h 1645"/>
                <a:gd name="T68" fmla="*/ 851 w 1815"/>
                <a:gd name="T69" fmla="*/ 1248 h 1645"/>
                <a:gd name="T70" fmla="*/ 794 w 1815"/>
                <a:gd name="T71" fmla="*/ 1191 h 1645"/>
                <a:gd name="T72" fmla="*/ 907 w 1815"/>
                <a:gd name="T73" fmla="*/ 1134 h 1645"/>
                <a:gd name="T74" fmla="*/ 1021 w 1815"/>
                <a:gd name="T75" fmla="*/ 1248 h 1645"/>
                <a:gd name="T76" fmla="*/ 1134 w 1815"/>
                <a:gd name="T77" fmla="*/ 1191 h 1645"/>
                <a:gd name="T78" fmla="*/ 1077 w 1815"/>
                <a:gd name="T79" fmla="*/ 1361 h 1645"/>
                <a:gd name="T80" fmla="*/ 1021 w 1815"/>
                <a:gd name="T81" fmla="*/ 1304 h 1645"/>
                <a:gd name="T82" fmla="*/ 964 w 1815"/>
                <a:gd name="T83" fmla="*/ 1531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15" h="1645">
                  <a:moveTo>
                    <a:pt x="964" y="1531"/>
                  </a:moveTo>
                  <a:lnTo>
                    <a:pt x="964" y="1588"/>
                  </a:lnTo>
                  <a:lnTo>
                    <a:pt x="1021" y="1588"/>
                  </a:lnTo>
                  <a:lnTo>
                    <a:pt x="1021" y="1645"/>
                  </a:lnTo>
                  <a:lnTo>
                    <a:pt x="1134" y="1645"/>
                  </a:lnTo>
                  <a:lnTo>
                    <a:pt x="1134" y="1531"/>
                  </a:lnTo>
                  <a:lnTo>
                    <a:pt x="1248" y="1531"/>
                  </a:lnTo>
                  <a:lnTo>
                    <a:pt x="1248" y="1474"/>
                  </a:lnTo>
                  <a:lnTo>
                    <a:pt x="1588" y="1474"/>
                  </a:lnTo>
                  <a:lnTo>
                    <a:pt x="1588" y="1531"/>
                  </a:lnTo>
                  <a:lnTo>
                    <a:pt x="1701" y="1531"/>
                  </a:lnTo>
                  <a:lnTo>
                    <a:pt x="1701" y="1474"/>
                  </a:lnTo>
                  <a:lnTo>
                    <a:pt x="1758" y="1474"/>
                  </a:lnTo>
                  <a:lnTo>
                    <a:pt x="1758" y="1361"/>
                  </a:lnTo>
                  <a:lnTo>
                    <a:pt x="1815" y="1361"/>
                  </a:lnTo>
                  <a:lnTo>
                    <a:pt x="1815" y="1304"/>
                  </a:lnTo>
                  <a:lnTo>
                    <a:pt x="1758" y="1304"/>
                  </a:lnTo>
                  <a:lnTo>
                    <a:pt x="1758" y="1021"/>
                  </a:lnTo>
                  <a:lnTo>
                    <a:pt x="1815" y="1021"/>
                  </a:lnTo>
                  <a:lnTo>
                    <a:pt x="1815" y="907"/>
                  </a:lnTo>
                  <a:lnTo>
                    <a:pt x="1531" y="907"/>
                  </a:lnTo>
                  <a:lnTo>
                    <a:pt x="1531" y="851"/>
                  </a:lnTo>
                  <a:lnTo>
                    <a:pt x="1474" y="851"/>
                  </a:lnTo>
                  <a:lnTo>
                    <a:pt x="1474" y="567"/>
                  </a:lnTo>
                  <a:lnTo>
                    <a:pt x="1304" y="567"/>
                  </a:lnTo>
                  <a:lnTo>
                    <a:pt x="1304" y="511"/>
                  </a:lnTo>
                  <a:lnTo>
                    <a:pt x="1248" y="511"/>
                  </a:lnTo>
                  <a:lnTo>
                    <a:pt x="1248" y="397"/>
                  </a:lnTo>
                  <a:lnTo>
                    <a:pt x="1191" y="397"/>
                  </a:lnTo>
                  <a:lnTo>
                    <a:pt x="1191" y="340"/>
                  </a:lnTo>
                  <a:lnTo>
                    <a:pt x="1191" y="284"/>
                  </a:lnTo>
                  <a:lnTo>
                    <a:pt x="1021" y="284"/>
                  </a:lnTo>
                  <a:lnTo>
                    <a:pt x="1021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681" y="170"/>
                  </a:lnTo>
                  <a:lnTo>
                    <a:pt x="681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57" y="454"/>
                  </a:lnTo>
                  <a:lnTo>
                    <a:pt x="57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851"/>
                  </a:lnTo>
                  <a:lnTo>
                    <a:pt x="397" y="851"/>
                  </a:lnTo>
                  <a:lnTo>
                    <a:pt x="397" y="907"/>
                  </a:lnTo>
                  <a:lnTo>
                    <a:pt x="454" y="907"/>
                  </a:lnTo>
                  <a:lnTo>
                    <a:pt x="454" y="964"/>
                  </a:lnTo>
                  <a:lnTo>
                    <a:pt x="510" y="964"/>
                  </a:lnTo>
                  <a:lnTo>
                    <a:pt x="510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624" y="1134"/>
                  </a:lnTo>
                  <a:lnTo>
                    <a:pt x="624" y="1191"/>
                  </a:lnTo>
                  <a:lnTo>
                    <a:pt x="737" y="1191"/>
                  </a:lnTo>
                  <a:lnTo>
                    <a:pt x="737" y="1248"/>
                  </a:lnTo>
                  <a:lnTo>
                    <a:pt x="851" y="1248"/>
                  </a:lnTo>
                  <a:lnTo>
                    <a:pt x="851" y="1191"/>
                  </a:lnTo>
                  <a:lnTo>
                    <a:pt x="794" y="1191"/>
                  </a:lnTo>
                  <a:lnTo>
                    <a:pt x="794" y="1134"/>
                  </a:lnTo>
                  <a:lnTo>
                    <a:pt x="907" y="1134"/>
                  </a:lnTo>
                  <a:lnTo>
                    <a:pt x="907" y="1248"/>
                  </a:lnTo>
                  <a:lnTo>
                    <a:pt x="1021" y="1248"/>
                  </a:lnTo>
                  <a:lnTo>
                    <a:pt x="1021" y="1191"/>
                  </a:lnTo>
                  <a:lnTo>
                    <a:pt x="1134" y="1191"/>
                  </a:lnTo>
                  <a:lnTo>
                    <a:pt x="1134" y="1361"/>
                  </a:lnTo>
                  <a:lnTo>
                    <a:pt x="1077" y="1361"/>
                  </a:lnTo>
                  <a:lnTo>
                    <a:pt x="1077" y="1304"/>
                  </a:lnTo>
                  <a:lnTo>
                    <a:pt x="1021" y="1304"/>
                  </a:lnTo>
                  <a:lnTo>
                    <a:pt x="1021" y="1531"/>
                  </a:lnTo>
                  <a:lnTo>
                    <a:pt x="964" y="153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3" name="Freeform 269"/>
            <p:cNvSpPr>
              <a:spLocks/>
            </p:cNvSpPr>
            <p:nvPr/>
          </p:nvSpPr>
          <p:spPr bwMode="auto">
            <a:xfrm>
              <a:off x="4200072" y="2702152"/>
              <a:ext cx="2186214" cy="1415143"/>
            </a:xfrm>
            <a:custGeom>
              <a:avLst/>
              <a:gdLst>
                <a:gd name="T0" fmla="*/ 1758 w 1928"/>
                <a:gd name="T1" fmla="*/ 0 h 1248"/>
                <a:gd name="T2" fmla="*/ 1645 w 1928"/>
                <a:gd name="T3" fmla="*/ 57 h 1248"/>
                <a:gd name="T4" fmla="*/ 1305 w 1928"/>
                <a:gd name="T5" fmla="*/ 0 h 1248"/>
                <a:gd name="T6" fmla="*/ 1191 w 1928"/>
                <a:gd name="T7" fmla="*/ 57 h 1248"/>
                <a:gd name="T8" fmla="*/ 1078 w 1928"/>
                <a:gd name="T9" fmla="*/ 171 h 1248"/>
                <a:gd name="T10" fmla="*/ 1021 w 1928"/>
                <a:gd name="T11" fmla="*/ 114 h 1248"/>
                <a:gd name="T12" fmla="*/ 964 w 1928"/>
                <a:gd name="T13" fmla="*/ 57 h 1248"/>
                <a:gd name="T14" fmla="*/ 681 w 1928"/>
                <a:gd name="T15" fmla="*/ 114 h 1248"/>
                <a:gd name="T16" fmla="*/ 624 w 1928"/>
                <a:gd name="T17" fmla="*/ 57 h 1248"/>
                <a:gd name="T18" fmla="*/ 567 w 1928"/>
                <a:gd name="T19" fmla="*/ 227 h 1248"/>
                <a:gd name="T20" fmla="*/ 454 w 1928"/>
                <a:gd name="T21" fmla="*/ 284 h 1248"/>
                <a:gd name="T22" fmla="*/ 511 w 1928"/>
                <a:gd name="T23" fmla="*/ 341 h 1248"/>
                <a:gd name="T24" fmla="*/ 567 w 1928"/>
                <a:gd name="T25" fmla="*/ 397 h 1248"/>
                <a:gd name="T26" fmla="*/ 454 w 1928"/>
                <a:gd name="T27" fmla="*/ 454 h 1248"/>
                <a:gd name="T28" fmla="*/ 397 w 1928"/>
                <a:gd name="T29" fmla="*/ 567 h 1248"/>
                <a:gd name="T30" fmla="*/ 341 w 1928"/>
                <a:gd name="T31" fmla="*/ 681 h 1248"/>
                <a:gd name="T32" fmla="*/ 227 w 1928"/>
                <a:gd name="T33" fmla="*/ 738 h 1248"/>
                <a:gd name="T34" fmla="*/ 171 w 1928"/>
                <a:gd name="T35" fmla="*/ 681 h 1248"/>
                <a:gd name="T36" fmla="*/ 114 w 1928"/>
                <a:gd name="T37" fmla="*/ 567 h 1248"/>
                <a:gd name="T38" fmla="*/ 0 w 1928"/>
                <a:gd name="T39" fmla="*/ 454 h 1248"/>
                <a:gd name="T40" fmla="*/ 57 w 1928"/>
                <a:gd name="T41" fmla="*/ 681 h 1248"/>
                <a:gd name="T42" fmla="*/ 114 w 1928"/>
                <a:gd name="T43" fmla="*/ 738 h 1248"/>
                <a:gd name="T44" fmla="*/ 171 w 1928"/>
                <a:gd name="T45" fmla="*/ 794 h 1248"/>
                <a:gd name="T46" fmla="*/ 227 w 1928"/>
                <a:gd name="T47" fmla="*/ 851 h 1248"/>
                <a:gd name="T48" fmla="*/ 341 w 1928"/>
                <a:gd name="T49" fmla="*/ 908 h 1248"/>
                <a:gd name="T50" fmla="*/ 397 w 1928"/>
                <a:gd name="T51" fmla="*/ 1021 h 1248"/>
                <a:gd name="T52" fmla="*/ 454 w 1928"/>
                <a:gd name="T53" fmla="*/ 1078 h 1248"/>
                <a:gd name="T54" fmla="*/ 511 w 1928"/>
                <a:gd name="T55" fmla="*/ 1134 h 1248"/>
                <a:gd name="T56" fmla="*/ 567 w 1928"/>
                <a:gd name="T57" fmla="*/ 1191 h 1248"/>
                <a:gd name="T58" fmla="*/ 624 w 1928"/>
                <a:gd name="T59" fmla="*/ 1248 h 1248"/>
                <a:gd name="T60" fmla="*/ 681 w 1928"/>
                <a:gd name="T61" fmla="*/ 1191 h 1248"/>
                <a:gd name="T62" fmla="*/ 908 w 1928"/>
                <a:gd name="T63" fmla="*/ 1134 h 1248"/>
                <a:gd name="T64" fmla="*/ 964 w 1928"/>
                <a:gd name="T65" fmla="*/ 1021 h 1248"/>
                <a:gd name="T66" fmla="*/ 1078 w 1928"/>
                <a:gd name="T67" fmla="*/ 1078 h 1248"/>
                <a:gd name="T68" fmla="*/ 1191 w 1928"/>
                <a:gd name="T69" fmla="*/ 1134 h 1248"/>
                <a:gd name="T70" fmla="*/ 1248 w 1928"/>
                <a:gd name="T71" fmla="*/ 1078 h 1248"/>
                <a:gd name="T72" fmla="*/ 1305 w 1928"/>
                <a:gd name="T73" fmla="*/ 1021 h 1248"/>
                <a:gd name="T74" fmla="*/ 1361 w 1928"/>
                <a:gd name="T75" fmla="*/ 964 h 1248"/>
                <a:gd name="T76" fmla="*/ 1475 w 1928"/>
                <a:gd name="T77" fmla="*/ 851 h 1248"/>
                <a:gd name="T78" fmla="*/ 1531 w 1928"/>
                <a:gd name="T79" fmla="*/ 908 h 1248"/>
                <a:gd name="T80" fmla="*/ 1588 w 1928"/>
                <a:gd name="T81" fmla="*/ 794 h 1248"/>
                <a:gd name="T82" fmla="*/ 1701 w 1928"/>
                <a:gd name="T83" fmla="*/ 738 h 1248"/>
                <a:gd name="T84" fmla="*/ 1758 w 1928"/>
                <a:gd name="T85" fmla="*/ 964 h 1248"/>
                <a:gd name="T86" fmla="*/ 1928 w 1928"/>
                <a:gd name="T87" fmla="*/ 1078 h 1248"/>
                <a:gd name="T88" fmla="*/ 1872 w 1928"/>
                <a:gd name="T89" fmla="*/ 738 h 1248"/>
                <a:gd name="T90" fmla="*/ 1815 w 1928"/>
                <a:gd name="T91" fmla="*/ 681 h 1248"/>
                <a:gd name="T92" fmla="*/ 1872 w 1928"/>
                <a:gd name="T93" fmla="*/ 567 h 1248"/>
                <a:gd name="T94" fmla="*/ 1928 w 1928"/>
                <a:gd name="T95" fmla="*/ 11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28" h="1248">
                  <a:moveTo>
                    <a:pt x="1928" y="0"/>
                  </a:moveTo>
                  <a:lnTo>
                    <a:pt x="1758" y="0"/>
                  </a:lnTo>
                  <a:lnTo>
                    <a:pt x="1758" y="57"/>
                  </a:lnTo>
                  <a:lnTo>
                    <a:pt x="1645" y="57"/>
                  </a:lnTo>
                  <a:lnTo>
                    <a:pt x="1645" y="0"/>
                  </a:lnTo>
                  <a:lnTo>
                    <a:pt x="1305" y="0"/>
                  </a:lnTo>
                  <a:lnTo>
                    <a:pt x="1305" y="57"/>
                  </a:lnTo>
                  <a:lnTo>
                    <a:pt x="1191" y="57"/>
                  </a:lnTo>
                  <a:lnTo>
                    <a:pt x="1191" y="171"/>
                  </a:lnTo>
                  <a:lnTo>
                    <a:pt x="1078" y="171"/>
                  </a:lnTo>
                  <a:lnTo>
                    <a:pt x="1078" y="114"/>
                  </a:lnTo>
                  <a:lnTo>
                    <a:pt x="1021" y="114"/>
                  </a:lnTo>
                  <a:lnTo>
                    <a:pt x="1021" y="57"/>
                  </a:lnTo>
                  <a:lnTo>
                    <a:pt x="964" y="57"/>
                  </a:lnTo>
                  <a:lnTo>
                    <a:pt x="964" y="114"/>
                  </a:lnTo>
                  <a:lnTo>
                    <a:pt x="681" y="114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454" y="284"/>
                  </a:lnTo>
                  <a:lnTo>
                    <a:pt x="454" y="341"/>
                  </a:lnTo>
                  <a:lnTo>
                    <a:pt x="511" y="341"/>
                  </a:lnTo>
                  <a:lnTo>
                    <a:pt x="511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81"/>
                  </a:lnTo>
                  <a:lnTo>
                    <a:pt x="341" y="681"/>
                  </a:lnTo>
                  <a:lnTo>
                    <a:pt x="341" y="738"/>
                  </a:lnTo>
                  <a:lnTo>
                    <a:pt x="227" y="738"/>
                  </a:lnTo>
                  <a:lnTo>
                    <a:pt x="227" y="681"/>
                  </a:lnTo>
                  <a:lnTo>
                    <a:pt x="171" y="681"/>
                  </a:lnTo>
                  <a:lnTo>
                    <a:pt x="171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738"/>
                  </a:lnTo>
                  <a:lnTo>
                    <a:pt x="114" y="738"/>
                  </a:lnTo>
                  <a:lnTo>
                    <a:pt x="114" y="794"/>
                  </a:lnTo>
                  <a:lnTo>
                    <a:pt x="171" y="794"/>
                  </a:lnTo>
                  <a:lnTo>
                    <a:pt x="171" y="851"/>
                  </a:lnTo>
                  <a:lnTo>
                    <a:pt x="227" y="851"/>
                  </a:lnTo>
                  <a:lnTo>
                    <a:pt x="227" y="908"/>
                  </a:lnTo>
                  <a:lnTo>
                    <a:pt x="341" y="908"/>
                  </a:lnTo>
                  <a:lnTo>
                    <a:pt x="341" y="1021"/>
                  </a:lnTo>
                  <a:lnTo>
                    <a:pt x="397" y="1021"/>
                  </a:lnTo>
                  <a:lnTo>
                    <a:pt x="397" y="1078"/>
                  </a:lnTo>
                  <a:lnTo>
                    <a:pt x="454" y="1078"/>
                  </a:lnTo>
                  <a:lnTo>
                    <a:pt x="454" y="1134"/>
                  </a:lnTo>
                  <a:lnTo>
                    <a:pt x="511" y="1134"/>
                  </a:lnTo>
                  <a:lnTo>
                    <a:pt x="511" y="1191"/>
                  </a:lnTo>
                  <a:lnTo>
                    <a:pt x="567" y="1191"/>
                  </a:lnTo>
                  <a:lnTo>
                    <a:pt x="567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681" y="1191"/>
                  </a:lnTo>
                  <a:lnTo>
                    <a:pt x="681" y="1134"/>
                  </a:lnTo>
                  <a:lnTo>
                    <a:pt x="908" y="1134"/>
                  </a:lnTo>
                  <a:lnTo>
                    <a:pt x="908" y="1021"/>
                  </a:lnTo>
                  <a:lnTo>
                    <a:pt x="964" y="1021"/>
                  </a:lnTo>
                  <a:lnTo>
                    <a:pt x="964" y="1078"/>
                  </a:lnTo>
                  <a:lnTo>
                    <a:pt x="1078" y="1078"/>
                  </a:lnTo>
                  <a:lnTo>
                    <a:pt x="1078" y="1134"/>
                  </a:lnTo>
                  <a:lnTo>
                    <a:pt x="1191" y="1134"/>
                  </a:lnTo>
                  <a:lnTo>
                    <a:pt x="1191" y="1078"/>
                  </a:lnTo>
                  <a:lnTo>
                    <a:pt x="1248" y="1078"/>
                  </a:lnTo>
                  <a:lnTo>
                    <a:pt x="1248" y="1021"/>
                  </a:lnTo>
                  <a:lnTo>
                    <a:pt x="1305" y="1021"/>
                  </a:lnTo>
                  <a:lnTo>
                    <a:pt x="1305" y="964"/>
                  </a:lnTo>
                  <a:lnTo>
                    <a:pt x="1361" y="964"/>
                  </a:lnTo>
                  <a:lnTo>
                    <a:pt x="1361" y="851"/>
                  </a:lnTo>
                  <a:lnTo>
                    <a:pt x="1475" y="851"/>
                  </a:lnTo>
                  <a:lnTo>
                    <a:pt x="1475" y="908"/>
                  </a:lnTo>
                  <a:lnTo>
                    <a:pt x="1531" y="908"/>
                  </a:lnTo>
                  <a:lnTo>
                    <a:pt x="1531" y="794"/>
                  </a:lnTo>
                  <a:lnTo>
                    <a:pt x="1588" y="794"/>
                  </a:lnTo>
                  <a:lnTo>
                    <a:pt x="1588" y="738"/>
                  </a:lnTo>
                  <a:lnTo>
                    <a:pt x="1701" y="738"/>
                  </a:lnTo>
                  <a:lnTo>
                    <a:pt x="1701" y="964"/>
                  </a:lnTo>
                  <a:lnTo>
                    <a:pt x="1758" y="964"/>
                  </a:lnTo>
                  <a:lnTo>
                    <a:pt x="1758" y="1078"/>
                  </a:lnTo>
                  <a:lnTo>
                    <a:pt x="1928" y="1078"/>
                  </a:lnTo>
                  <a:lnTo>
                    <a:pt x="1928" y="738"/>
                  </a:lnTo>
                  <a:lnTo>
                    <a:pt x="1872" y="738"/>
                  </a:lnTo>
                  <a:lnTo>
                    <a:pt x="1872" y="681"/>
                  </a:lnTo>
                  <a:lnTo>
                    <a:pt x="1815" y="681"/>
                  </a:lnTo>
                  <a:lnTo>
                    <a:pt x="1815" y="567"/>
                  </a:lnTo>
                  <a:lnTo>
                    <a:pt x="1872" y="567"/>
                  </a:lnTo>
                  <a:lnTo>
                    <a:pt x="1872" y="114"/>
                  </a:lnTo>
                  <a:lnTo>
                    <a:pt x="1928" y="114"/>
                  </a:lnTo>
                  <a:lnTo>
                    <a:pt x="192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7" name="Freeform 273"/>
            <p:cNvSpPr>
              <a:spLocks/>
            </p:cNvSpPr>
            <p:nvPr/>
          </p:nvSpPr>
          <p:spPr bwMode="auto">
            <a:xfrm>
              <a:off x="3300867" y="2831420"/>
              <a:ext cx="1285875" cy="1606777"/>
            </a:xfrm>
            <a:custGeom>
              <a:avLst/>
              <a:gdLst>
                <a:gd name="T0" fmla="*/ 793 w 1134"/>
                <a:gd name="T1" fmla="*/ 1417 h 1417"/>
                <a:gd name="T2" fmla="*/ 737 w 1134"/>
                <a:gd name="T3" fmla="*/ 1361 h 1417"/>
                <a:gd name="T4" fmla="*/ 680 w 1134"/>
                <a:gd name="T5" fmla="*/ 1247 h 1417"/>
                <a:gd name="T6" fmla="*/ 623 w 1134"/>
                <a:gd name="T7" fmla="*/ 1134 h 1417"/>
                <a:gd name="T8" fmla="*/ 510 w 1134"/>
                <a:gd name="T9" fmla="*/ 1077 h 1417"/>
                <a:gd name="T10" fmla="*/ 453 w 1134"/>
                <a:gd name="T11" fmla="*/ 1020 h 1417"/>
                <a:gd name="T12" fmla="*/ 510 w 1134"/>
                <a:gd name="T13" fmla="*/ 907 h 1417"/>
                <a:gd name="T14" fmla="*/ 453 w 1134"/>
                <a:gd name="T15" fmla="*/ 850 h 1417"/>
                <a:gd name="T16" fmla="*/ 397 w 1134"/>
                <a:gd name="T17" fmla="*/ 794 h 1417"/>
                <a:gd name="T18" fmla="*/ 340 w 1134"/>
                <a:gd name="T19" fmla="*/ 680 h 1417"/>
                <a:gd name="T20" fmla="*/ 226 w 1134"/>
                <a:gd name="T21" fmla="*/ 567 h 1417"/>
                <a:gd name="T22" fmla="*/ 170 w 1134"/>
                <a:gd name="T23" fmla="*/ 453 h 1417"/>
                <a:gd name="T24" fmla="*/ 113 w 1134"/>
                <a:gd name="T25" fmla="*/ 397 h 1417"/>
                <a:gd name="T26" fmla="*/ 56 w 1134"/>
                <a:gd name="T27" fmla="*/ 283 h 1417"/>
                <a:gd name="T28" fmla="*/ 0 w 1134"/>
                <a:gd name="T29" fmla="*/ 227 h 1417"/>
                <a:gd name="T30" fmla="*/ 56 w 1134"/>
                <a:gd name="T31" fmla="*/ 170 h 1417"/>
                <a:gd name="T32" fmla="*/ 113 w 1134"/>
                <a:gd name="T33" fmla="*/ 113 h 1417"/>
                <a:gd name="T34" fmla="*/ 170 w 1134"/>
                <a:gd name="T35" fmla="*/ 57 h 1417"/>
                <a:gd name="T36" fmla="*/ 340 w 1134"/>
                <a:gd name="T37" fmla="*/ 0 h 1417"/>
                <a:gd name="T38" fmla="*/ 397 w 1134"/>
                <a:gd name="T39" fmla="*/ 113 h 1417"/>
                <a:gd name="T40" fmla="*/ 510 w 1134"/>
                <a:gd name="T41" fmla="*/ 170 h 1417"/>
                <a:gd name="T42" fmla="*/ 567 w 1134"/>
                <a:gd name="T43" fmla="*/ 227 h 1417"/>
                <a:gd name="T44" fmla="*/ 680 w 1134"/>
                <a:gd name="T45" fmla="*/ 283 h 1417"/>
                <a:gd name="T46" fmla="*/ 793 w 1134"/>
                <a:gd name="T47" fmla="*/ 397 h 1417"/>
                <a:gd name="T48" fmla="*/ 850 w 1134"/>
                <a:gd name="T49" fmla="*/ 567 h 1417"/>
                <a:gd name="T50" fmla="*/ 907 w 1134"/>
                <a:gd name="T51" fmla="*/ 624 h 1417"/>
                <a:gd name="T52" fmla="*/ 964 w 1134"/>
                <a:gd name="T53" fmla="*/ 680 h 1417"/>
                <a:gd name="T54" fmla="*/ 1020 w 1134"/>
                <a:gd name="T55" fmla="*/ 737 h 1417"/>
                <a:gd name="T56" fmla="*/ 1134 w 1134"/>
                <a:gd name="T57" fmla="*/ 794 h 1417"/>
                <a:gd name="T58" fmla="*/ 1077 w 1134"/>
                <a:gd name="T59" fmla="*/ 907 h 1417"/>
                <a:gd name="T60" fmla="*/ 1134 w 1134"/>
                <a:gd name="T61" fmla="*/ 1020 h 1417"/>
                <a:gd name="T62" fmla="*/ 1077 w 1134"/>
                <a:gd name="T63" fmla="*/ 1134 h 1417"/>
                <a:gd name="T64" fmla="*/ 1020 w 1134"/>
                <a:gd name="T65" fmla="*/ 1247 h 1417"/>
                <a:gd name="T66" fmla="*/ 964 w 1134"/>
                <a:gd name="T67" fmla="*/ 1417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4" h="1417">
                  <a:moveTo>
                    <a:pt x="964" y="1417"/>
                  </a:moveTo>
                  <a:lnTo>
                    <a:pt x="793" y="1417"/>
                  </a:lnTo>
                  <a:lnTo>
                    <a:pt x="793" y="1361"/>
                  </a:lnTo>
                  <a:lnTo>
                    <a:pt x="737" y="1361"/>
                  </a:lnTo>
                  <a:lnTo>
                    <a:pt x="737" y="1247"/>
                  </a:lnTo>
                  <a:lnTo>
                    <a:pt x="680" y="1247"/>
                  </a:lnTo>
                  <a:lnTo>
                    <a:pt x="680" y="1134"/>
                  </a:lnTo>
                  <a:lnTo>
                    <a:pt x="623" y="1134"/>
                  </a:lnTo>
                  <a:lnTo>
                    <a:pt x="623" y="1077"/>
                  </a:lnTo>
                  <a:lnTo>
                    <a:pt x="510" y="1077"/>
                  </a:lnTo>
                  <a:lnTo>
                    <a:pt x="510" y="1020"/>
                  </a:lnTo>
                  <a:lnTo>
                    <a:pt x="453" y="1020"/>
                  </a:lnTo>
                  <a:lnTo>
                    <a:pt x="453" y="907"/>
                  </a:lnTo>
                  <a:lnTo>
                    <a:pt x="510" y="907"/>
                  </a:lnTo>
                  <a:lnTo>
                    <a:pt x="510" y="850"/>
                  </a:lnTo>
                  <a:lnTo>
                    <a:pt x="453" y="850"/>
                  </a:lnTo>
                  <a:lnTo>
                    <a:pt x="453" y="794"/>
                  </a:lnTo>
                  <a:lnTo>
                    <a:pt x="397" y="794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510" y="170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283"/>
                  </a:lnTo>
                  <a:lnTo>
                    <a:pt x="680" y="283"/>
                  </a:lnTo>
                  <a:lnTo>
                    <a:pt x="680" y="397"/>
                  </a:lnTo>
                  <a:lnTo>
                    <a:pt x="793" y="397"/>
                  </a:lnTo>
                  <a:lnTo>
                    <a:pt x="793" y="567"/>
                  </a:lnTo>
                  <a:lnTo>
                    <a:pt x="850" y="567"/>
                  </a:lnTo>
                  <a:lnTo>
                    <a:pt x="850" y="624"/>
                  </a:lnTo>
                  <a:lnTo>
                    <a:pt x="907" y="624"/>
                  </a:lnTo>
                  <a:lnTo>
                    <a:pt x="907" y="680"/>
                  </a:lnTo>
                  <a:lnTo>
                    <a:pt x="964" y="680"/>
                  </a:lnTo>
                  <a:lnTo>
                    <a:pt x="964" y="737"/>
                  </a:lnTo>
                  <a:lnTo>
                    <a:pt x="1020" y="737"/>
                  </a:lnTo>
                  <a:lnTo>
                    <a:pt x="1020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1077" y="907"/>
                  </a:lnTo>
                  <a:lnTo>
                    <a:pt x="1077" y="1020"/>
                  </a:lnTo>
                  <a:lnTo>
                    <a:pt x="1134" y="1020"/>
                  </a:lnTo>
                  <a:lnTo>
                    <a:pt x="1134" y="1134"/>
                  </a:lnTo>
                  <a:lnTo>
                    <a:pt x="1077" y="1134"/>
                  </a:lnTo>
                  <a:lnTo>
                    <a:pt x="1077" y="1247"/>
                  </a:lnTo>
                  <a:lnTo>
                    <a:pt x="1020" y="1247"/>
                  </a:lnTo>
                  <a:lnTo>
                    <a:pt x="1020" y="1417"/>
                  </a:lnTo>
                  <a:lnTo>
                    <a:pt x="964" y="141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8" name="Freeform 274"/>
            <p:cNvSpPr>
              <a:spLocks/>
            </p:cNvSpPr>
            <p:nvPr/>
          </p:nvSpPr>
          <p:spPr bwMode="auto">
            <a:xfrm>
              <a:off x="4972277" y="3538991"/>
              <a:ext cx="1543277" cy="1349375"/>
            </a:xfrm>
            <a:custGeom>
              <a:avLst/>
              <a:gdLst>
                <a:gd name="T0" fmla="*/ 0 w 1361"/>
                <a:gd name="T1" fmla="*/ 453 h 1190"/>
                <a:gd name="T2" fmla="*/ 170 w 1361"/>
                <a:gd name="T3" fmla="*/ 453 h 1190"/>
                <a:gd name="T4" fmla="*/ 170 w 1361"/>
                <a:gd name="T5" fmla="*/ 680 h 1190"/>
                <a:gd name="T6" fmla="*/ 227 w 1361"/>
                <a:gd name="T7" fmla="*/ 680 h 1190"/>
                <a:gd name="T8" fmla="*/ 227 w 1361"/>
                <a:gd name="T9" fmla="*/ 737 h 1190"/>
                <a:gd name="T10" fmla="*/ 283 w 1361"/>
                <a:gd name="T11" fmla="*/ 737 h 1190"/>
                <a:gd name="T12" fmla="*/ 283 w 1361"/>
                <a:gd name="T13" fmla="*/ 793 h 1190"/>
                <a:gd name="T14" fmla="*/ 397 w 1361"/>
                <a:gd name="T15" fmla="*/ 793 h 1190"/>
                <a:gd name="T16" fmla="*/ 397 w 1361"/>
                <a:gd name="T17" fmla="*/ 850 h 1190"/>
                <a:gd name="T18" fmla="*/ 453 w 1361"/>
                <a:gd name="T19" fmla="*/ 850 h 1190"/>
                <a:gd name="T20" fmla="*/ 453 w 1361"/>
                <a:gd name="T21" fmla="*/ 793 h 1190"/>
                <a:gd name="T22" fmla="*/ 567 w 1361"/>
                <a:gd name="T23" fmla="*/ 793 h 1190"/>
                <a:gd name="T24" fmla="*/ 567 w 1361"/>
                <a:gd name="T25" fmla="*/ 850 h 1190"/>
                <a:gd name="T26" fmla="*/ 624 w 1361"/>
                <a:gd name="T27" fmla="*/ 850 h 1190"/>
                <a:gd name="T28" fmla="*/ 624 w 1361"/>
                <a:gd name="T29" fmla="*/ 963 h 1190"/>
                <a:gd name="T30" fmla="*/ 680 w 1361"/>
                <a:gd name="T31" fmla="*/ 963 h 1190"/>
                <a:gd name="T32" fmla="*/ 680 w 1361"/>
                <a:gd name="T33" fmla="*/ 1134 h 1190"/>
                <a:gd name="T34" fmla="*/ 907 w 1361"/>
                <a:gd name="T35" fmla="*/ 1134 h 1190"/>
                <a:gd name="T36" fmla="*/ 907 w 1361"/>
                <a:gd name="T37" fmla="*/ 1190 h 1190"/>
                <a:gd name="T38" fmla="*/ 1020 w 1361"/>
                <a:gd name="T39" fmla="*/ 1190 h 1190"/>
                <a:gd name="T40" fmla="*/ 1020 w 1361"/>
                <a:gd name="T41" fmla="*/ 1020 h 1190"/>
                <a:gd name="T42" fmla="*/ 1077 w 1361"/>
                <a:gd name="T43" fmla="*/ 1020 h 1190"/>
                <a:gd name="T44" fmla="*/ 1077 w 1361"/>
                <a:gd name="T45" fmla="*/ 963 h 1190"/>
                <a:gd name="T46" fmla="*/ 1304 w 1361"/>
                <a:gd name="T47" fmla="*/ 963 h 1190"/>
                <a:gd name="T48" fmla="*/ 1304 w 1361"/>
                <a:gd name="T49" fmla="*/ 907 h 1190"/>
                <a:gd name="T50" fmla="*/ 1361 w 1361"/>
                <a:gd name="T51" fmla="*/ 907 h 1190"/>
                <a:gd name="T52" fmla="*/ 1361 w 1361"/>
                <a:gd name="T53" fmla="*/ 680 h 1190"/>
                <a:gd name="T54" fmla="*/ 1247 w 1361"/>
                <a:gd name="T55" fmla="*/ 680 h 1190"/>
                <a:gd name="T56" fmla="*/ 1247 w 1361"/>
                <a:gd name="T57" fmla="*/ 623 h 1190"/>
                <a:gd name="T58" fmla="*/ 1191 w 1361"/>
                <a:gd name="T59" fmla="*/ 623 h 1190"/>
                <a:gd name="T60" fmla="*/ 1191 w 1361"/>
                <a:gd name="T61" fmla="*/ 396 h 1190"/>
                <a:gd name="T62" fmla="*/ 1134 w 1361"/>
                <a:gd name="T63" fmla="*/ 396 h 1190"/>
                <a:gd name="T64" fmla="*/ 1134 w 1361"/>
                <a:gd name="T65" fmla="*/ 340 h 1190"/>
                <a:gd name="T66" fmla="*/ 1077 w 1361"/>
                <a:gd name="T67" fmla="*/ 340 h 1190"/>
                <a:gd name="T68" fmla="*/ 1077 w 1361"/>
                <a:gd name="T69" fmla="*/ 226 h 1190"/>
                <a:gd name="T70" fmla="*/ 1020 w 1361"/>
                <a:gd name="T71" fmla="*/ 226 h 1190"/>
                <a:gd name="T72" fmla="*/ 1020 w 1361"/>
                <a:gd name="T73" fmla="*/ 0 h 1190"/>
                <a:gd name="T74" fmla="*/ 907 w 1361"/>
                <a:gd name="T75" fmla="*/ 0 h 1190"/>
                <a:gd name="T76" fmla="*/ 907 w 1361"/>
                <a:gd name="T77" fmla="*/ 56 h 1190"/>
                <a:gd name="T78" fmla="*/ 850 w 1361"/>
                <a:gd name="T79" fmla="*/ 56 h 1190"/>
                <a:gd name="T80" fmla="*/ 850 w 1361"/>
                <a:gd name="T81" fmla="*/ 170 h 1190"/>
                <a:gd name="T82" fmla="*/ 794 w 1361"/>
                <a:gd name="T83" fmla="*/ 170 h 1190"/>
                <a:gd name="T84" fmla="*/ 794 w 1361"/>
                <a:gd name="T85" fmla="*/ 113 h 1190"/>
                <a:gd name="T86" fmla="*/ 680 w 1361"/>
                <a:gd name="T87" fmla="*/ 113 h 1190"/>
                <a:gd name="T88" fmla="*/ 680 w 1361"/>
                <a:gd name="T89" fmla="*/ 226 h 1190"/>
                <a:gd name="T90" fmla="*/ 624 w 1361"/>
                <a:gd name="T91" fmla="*/ 226 h 1190"/>
                <a:gd name="T92" fmla="*/ 624 w 1361"/>
                <a:gd name="T93" fmla="*/ 283 h 1190"/>
                <a:gd name="T94" fmla="*/ 567 w 1361"/>
                <a:gd name="T95" fmla="*/ 283 h 1190"/>
                <a:gd name="T96" fmla="*/ 567 w 1361"/>
                <a:gd name="T97" fmla="*/ 340 h 1190"/>
                <a:gd name="T98" fmla="*/ 510 w 1361"/>
                <a:gd name="T99" fmla="*/ 340 h 1190"/>
                <a:gd name="T100" fmla="*/ 510 w 1361"/>
                <a:gd name="T101" fmla="*/ 396 h 1190"/>
                <a:gd name="T102" fmla="*/ 397 w 1361"/>
                <a:gd name="T103" fmla="*/ 396 h 1190"/>
                <a:gd name="T104" fmla="*/ 397 w 1361"/>
                <a:gd name="T105" fmla="*/ 340 h 1190"/>
                <a:gd name="T106" fmla="*/ 283 w 1361"/>
                <a:gd name="T107" fmla="*/ 340 h 1190"/>
                <a:gd name="T108" fmla="*/ 283 w 1361"/>
                <a:gd name="T109" fmla="*/ 283 h 1190"/>
                <a:gd name="T110" fmla="*/ 227 w 1361"/>
                <a:gd name="T111" fmla="*/ 283 h 1190"/>
                <a:gd name="T112" fmla="*/ 227 w 1361"/>
                <a:gd name="T113" fmla="*/ 396 h 1190"/>
                <a:gd name="T114" fmla="*/ 0 w 1361"/>
                <a:gd name="T115" fmla="*/ 396 h 1190"/>
                <a:gd name="T116" fmla="*/ 0 w 1361"/>
                <a:gd name="T117" fmla="*/ 453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61" h="1190">
                  <a:moveTo>
                    <a:pt x="0" y="453"/>
                  </a:moveTo>
                  <a:lnTo>
                    <a:pt x="170" y="453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737"/>
                  </a:lnTo>
                  <a:lnTo>
                    <a:pt x="283" y="737"/>
                  </a:lnTo>
                  <a:lnTo>
                    <a:pt x="283" y="793"/>
                  </a:lnTo>
                  <a:lnTo>
                    <a:pt x="397" y="793"/>
                  </a:lnTo>
                  <a:lnTo>
                    <a:pt x="397" y="850"/>
                  </a:lnTo>
                  <a:lnTo>
                    <a:pt x="453" y="850"/>
                  </a:lnTo>
                  <a:lnTo>
                    <a:pt x="453" y="793"/>
                  </a:lnTo>
                  <a:lnTo>
                    <a:pt x="567" y="793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963"/>
                  </a:lnTo>
                  <a:lnTo>
                    <a:pt x="680" y="963"/>
                  </a:lnTo>
                  <a:lnTo>
                    <a:pt x="680" y="1134"/>
                  </a:lnTo>
                  <a:lnTo>
                    <a:pt x="907" y="1134"/>
                  </a:lnTo>
                  <a:lnTo>
                    <a:pt x="907" y="1190"/>
                  </a:lnTo>
                  <a:lnTo>
                    <a:pt x="1020" y="1190"/>
                  </a:lnTo>
                  <a:lnTo>
                    <a:pt x="1020" y="1020"/>
                  </a:lnTo>
                  <a:lnTo>
                    <a:pt x="1077" y="1020"/>
                  </a:lnTo>
                  <a:lnTo>
                    <a:pt x="1077" y="963"/>
                  </a:lnTo>
                  <a:lnTo>
                    <a:pt x="1304" y="963"/>
                  </a:lnTo>
                  <a:lnTo>
                    <a:pt x="1304" y="907"/>
                  </a:lnTo>
                  <a:lnTo>
                    <a:pt x="1361" y="907"/>
                  </a:lnTo>
                  <a:lnTo>
                    <a:pt x="1361" y="680"/>
                  </a:lnTo>
                  <a:lnTo>
                    <a:pt x="1247" y="680"/>
                  </a:lnTo>
                  <a:lnTo>
                    <a:pt x="1247" y="623"/>
                  </a:lnTo>
                  <a:lnTo>
                    <a:pt x="1191" y="623"/>
                  </a:lnTo>
                  <a:lnTo>
                    <a:pt x="1191" y="396"/>
                  </a:lnTo>
                  <a:lnTo>
                    <a:pt x="1134" y="396"/>
                  </a:lnTo>
                  <a:lnTo>
                    <a:pt x="1134" y="340"/>
                  </a:lnTo>
                  <a:lnTo>
                    <a:pt x="1077" y="340"/>
                  </a:lnTo>
                  <a:lnTo>
                    <a:pt x="1077" y="226"/>
                  </a:lnTo>
                  <a:lnTo>
                    <a:pt x="1020" y="226"/>
                  </a:lnTo>
                  <a:lnTo>
                    <a:pt x="1020" y="0"/>
                  </a:lnTo>
                  <a:lnTo>
                    <a:pt x="907" y="0"/>
                  </a:lnTo>
                  <a:lnTo>
                    <a:pt x="907" y="56"/>
                  </a:lnTo>
                  <a:lnTo>
                    <a:pt x="850" y="56"/>
                  </a:lnTo>
                  <a:lnTo>
                    <a:pt x="850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680" y="113"/>
                  </a:lnTo>
                  <a:lnTo>
                    <a:pt x="680" y="226"/>
                  </a:lnTo>
                  <a:lnTo>
                    <a:pt x="624" y="226"/>
                  </a:lnTo>
                  <a:lnTo>
                    <a:pt x="624" y="283"/>
                  </a:lnTo>
                  <a:lnTo>
                    <a:pt x="567" y="283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396"/>
                  </a:lnTo>
                  <a:lnTo>
                    <a:pt x="397" y="396"/>
                  </a:lnTo>
                  <a:lnTo>
                    <a:pt x="397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227" y="283"/>
                  </a:lnTo>
                  <a:lnTo>
                    <a:pt x="227" y="396"/>
                  </a:lnTo>
                  <a:lnTo>
                    <a:pt x="0" y="396"/>
                  </a:lnTo>
                  <a:lnTo>
                    <a:pt x="0" y="45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9" name="Freeform 275"/>
            <p:cNvSpPr>
              <a:spLocks/>
            </p:cNvSpPr>
            <p:nvPr/>
          </p:nvSpPr>
          <p:spPr bwMode="auto">
            <a:xfrm>
              <a:off x="4136572" y="3859893"/>
              <a:ext cx="1028473" cy="1221241"/>
            </a:xfrm>
            <a:custGeom>
              <a:avLst/>
              <a:gdLst>
                <a:gd name="T0" fmla="*/ 283 w 907"/>
                <a:gd name="T1" fmla="*/ 1077 h 1077"/>
                <a:gd name="T2" fmla="*/ 340 w 907"/>
                <a:gd name="T3" fmla="*/ 1077 h 1077"/>
                <a:gd name="T4" fmla="*/ 340 w 907"/>
                <a:gd name="T5" fmla="*/ 1021 h 1077"/>
                <a:gd name="T6" fmla="*/ 283 w 907"/>
                <a:gd name="T7" fmla="*/ 1021 h 1077"/>
                <a:gd name="T8" fmla="*/ 283 w 907"/>
                <a:gd name="T9" fmla="*/ 964 h 1077"/>
                <a:gd name="T10" fmla="*/ 340 w 907"/>
                <a:gd name="T11" fmla="*/ 964 h 1077"/>
                <a:gd name="T12" fmla="*/ 340 w 907"/>
                <a:gd name="T13" fmla="*/ 851 h 1077"/>
                <a:gd name="T14" fmla="*/ 453 w 907"/>
                <a:gd name="T15" fmla="*/ 851 h 1077"/>
                <a:gd name="T16" fmla="*/ 453 w 907"/>
                <a:gd name="T17" fmla="*/ 964 h 1077"/>
                <a:gd name="T18" fmla="*/ 567 w 907"/>
                <a:gd name="T19" fmla="*/ 964 h 1077"/>
                <a:gd name="T20" fmla="*/ 567 w 907"/>
                <a:gd name="T21" fmla="*/ 907 h 1077"/>
                <a:gd name="T22" fmla="*/ 623 w 907"/>
                <a:gd name="T23" fmla="*/ 907 h 1077"/>
                <a:gd name="T24" fmla="*/ 623 w 907"/>
                <a:gd name="T25" fmla="*/ 794 h 1077"/>
                <a:gd name="T26" fmla="*/ 680 w 907"/>
                <a:gd name="T27" fmla="*/ 794 h 1077"/>
                <a:gd name="T28" fmla="*/ 680 w 907"/>
                <a:gd name="T29" fmla="*/ 737 h 1077"/>
                <a:gd name="T30" fmla="*/ 737 w 907"/>
                <a:gd name="T31" fmla="*/ 737 h 1077"/>
                <a:gd name="T32" fmla="*/ 737 w 907"/>
                <a:gd name="T33" fmla="*/ 680 h 1077"/>
                <a:gd name="T34" fmla="*/ 794 w 907"/>
                <a:gd name="T35" fmla="*/ 680 h 1077"/>
                <a:gd name="T36" fmla="*/ 794 w 907"/>
                <a:gd name="T37" fmla="*/ 567 h 1077"/>
                <a:gd name="T38" fmla="*/ 850 w 907"/>
                <a:gd name="T39" fmla="*/ 567 h 1077"/>
                <a:gd name="T40" fmla="*/ 850 w 907"/>
                <a:gd name="T41" fmla="*/ 397 h 1077"/>
                <a:gd name="T42" fmla="*/ 907 w 907"/>
                <a:gd name="T43" fmla="*/ 397 h 1077"/>
                <a:gd name="T44" fmla="*/ 907 w 907"/>
                <a:gd name="T45" fmla="*/ 170 h 1077"/>
                <a:gd name="T46" fmla="*/ 680 w 907"/>
                <a:gd name="T47" fmla="*/ 170 h 1077"/>
                <a:gd name="T48" fmla="*/ 680 w 907"/>
                <a:gd name="T49" fmla="*/ 227 h 1077"/>
                <a:gd name="T50" fmla="*/ 623 w 907"/>
                <a:gd name="T51" fmla="*/ 227 h 1077"/>
                <a:gd name="T52" fmla="*/ 623 w 907"/>
                <a:gd name="T53" fmla="*/ 170 h 1077"/>
                <a:gd name="T54" fmla="*/ 567 w 907"/>
                <a:gd name="T55" fmla="*/ 170 h 1077"/>
                <a:gd name="T56" fmla="*/ 567 w 907"/>
                <a:gd name="T57" fmla="*/ 113 h 1077"/>
                <a:gd name="T58" fmla="*/ 510 w 907"/>
                <a:gd name="T59" fmla="*/ 113 h 1077"/>
                <a:gd name="T60" fmla="*/ 510 w 907"/>
                <a:gd name="T61" fmla="*/ 57 h 1077"/>
                <a:gd name="T62" fmla="*/ 453 w 907"/>
                <a:gd name="T63" fmla="*/ 57 h 1077"/>
                <a:gd name="T64" fmla="*/ 453 w 907"/>
                <a:gd name="T65" fmla="*/ 0 h 1077"/>
                <a:gd name="T66" fmla="*/ 340 w 907"/>
                <a:gd name="T67" fmla="*/ 0 h 1077"/>
                <a:gd name="T68" fmla="*/ 340 w 907"/>
                <a:gd name="T69" fmla="*/ 113 h 1077"/>
                <a:gd name="T70" fmla="*/ 397 w 907"/>
                <a:gd name="T71" fmla="*/ 113 h 1077"/>
                <a:gd name="T72" fmla="*/ 397 w 907"/>
                <a:gd name="T73" fmla="*/ 170 h 1077"/>
                <a:gd name="T74" fmla="*/ 397 w 907"/>
                <a:gd name="T75" fmla="*/ 227 h 1077"/>
                <a:gd name="T76" fmla="*/ 340 w 907"/>
                <a:gd name="T77" fmla="*/ 227 h 1077"/>
                <a:gd name="T78" fmla="*/ 340 w 907"/>
                <a:gd name="T79" fmla="*/ 340 h 1077"/>
                <a:gd name="T80" fmla="*/ 283 w 907"/>
                <a:gd name="T81" fmla="*/ 340 h 1077"/>
                <a:gd name="T82" fmla="*/ 283 w 907"/>
                <a:gd name="T83" fmla="*/ 510 h 1077"/>
                <a:gd name="T84" fmla="*/ 113 w 907"/>
                <a:gd name="T85" fmla="*/ 510 h 1077"/>
                <a:gd name="T86" fmla="*/ 113 w 907"/>
                <a:gd name="T87" fmla="*/ 567 h 1077"/>
                <a:gd name="T88" fmla="*/ 0 w 907"/>
                <a:gd name="T89" fmla="*/ 567 h 1077"/>
                <a:gd name="T90" fmla="*/ 0 w 907"/>
                <a:gd name="T91" fmla="*/ 624 h 1077"/>
                <a:gd name="T92" fmla="*/ 56 w 907"/>
                <a:gd name="T93" fmla="*/ 624 h 1077"/>
                <a:gd name="T94" fmla="*/ 56 w 907"/>
                <a:gd name="T95" fmla="*/ 680 h 1077"/>
                <a:gd name="T96" fmla="*/ 113 w 907"/>
                <a:gd name="T97" fmla="*/ 680 h 1077"/>
                <a:gd name="T98" fmla="*/ 113 w 907"/>
                <a:gd name="T99" fmla="*/ 737 h 1077"/>
                <a:gd name="T100" fmla="*/ 170 w 907"/>
                <a:gd name="T101" fmla="*/ 737 h 1077"/>
                <a:gd name="T102" fmla="*/ 170 w 907"/>
                <a:gd name="T103" fmla="*/ 851 h 1077"/>
                <a:gd name="T104" fmla="*/ 227 w 907"/>
                <a:gd name="T105" fmla="*/ 851 h 1077"/>
                <a:gd name="T106" fmla="*/ 227 w 907"/>
                <a:gd name="T107" fmla="*/ 1077 h 1077"/>
                <a:gd name="T108" fmla="*/ 283 w 907"/>
                <a:gd name="T109" fmla="*/ 107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07" h="1077">
                  <a:moveTo>
                    <a:pt x="283" y="1077"/>
                  </a:moveTo>
                  <a:lnTo>
                    <a:pt x="340" y="1077"/>
                  </a:lnTo>
                  <a:lnTo>
                    <a:pt x="340" y="1021"/>
                  </a:lnTo>
                  <a:lnTo>
                    <a:pt x="283" y="1021"/>
                  </a:lnTo>
                  <a:lnTo>
                    <a:pt x="283" y="964"/>
                  </a:lnTo>
                  <a:lnTo>
                    <a:pt x="340" y="964"/>
                  </a:lnTo>
                  <a:lnTo>
                    <a:pt x="340" y="851"/>
                  </a:lnTo>
                  <a:lnTo>
                    <a:pt x="453" y="851"/>
                  </a:lnTo>
                  <a:lnTo>
                    <a:pt x="453" y="964"/>
                  </a:lnTo>
                  <a:lnTo>
                    <a:pt x="567" y="964"/>
                  </a:lnTo>
                  <a:lnTo>
                    <a:pt x="567" y="907"/>
                  </a:lnTo>
                  <a:lnTo>
                    <a:pt x="623" y="907"/>
                  </a:lnTo>
                  <a:lnTo>
                    <a:pt x="623" y="794"/>
                  </a:lnTo>
                  <a:lnTo>
                    <a:pt x="680" y="794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850" y="567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680"/>
                  </a:lnTo>
                  <a:lnTo>
                    <a:pt x="113" y="680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1077"/>
                  </a:lnTo>
                  <a:lnTo>
                    <a:pt x="283" y="107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0" name="Freeform 276"/>
            <p:cNvSpPr>
              <a:spLocks/>
            </p:cNvSpPr>
            <p:nvPr/>
          </p:nvSpPr>
          <p:spPr bwMode="auto">
            <a:xfrm>
              <a:off x="4393974" y="4760232"/>
              <a:ext cx="771071" cy="835705"/>
            </a:xfrm>
            <a:custGeom>
              <a:avLst/>
              <a:gdLst>
                <a:gd name="T0" fmla="*/ 453 w 680"/>
                <a:gd name="T1" fmla="*/ 0 h 737"/>
                <a:gd name="T2" fmla="*/ 453 w 680"/>
                <a:gd name="T3" fmla="*/ 113 h 737"/>
                <a:gd name="T4" fmla="*/ 510 w 680"/>
                <a:gd name="T5" fmla="*/ 113 h 737"/>
                <a:gd name="T6" fmla="*/ 510 w 680"/>
                <a:gd name="T7" fmla="*/ 170 h 737"/>
                <a:gd name="T8" fmla="*/ 623 w 680"/>
                <a:gd name="T9" fmla="*/ 170 h 737"/>
                <a:gd name="T10" fmla="*/ 623 w 680"/>
                <a:gd name="T11" fmla="*/ 340 h 737"/>
                <a:gd name="T12" fmla="*/ 567 w 680"/>
                <a:gd name="T13" fmla="*/ 340 h 737"/>
                <a:gd name="T14" fmla="*/ 567 w 680"/>
                <a:gd name="T15" fmla="*/ 454 h 737"/>
                <a:gd name="T16" fmla="*/ 680 w 680"/>
                <a:gd name="T17" fmla="*/ 454 h 737"/>
                <a:gd name="T18" fmla="*/ 680 w 680"/>
                <a:gd name="T19" fmla="*/ 567 h 737"/>
                <a:gd name="T20" fmla="*/ 510 w 680"/>
                <a:gd name="T21" fmla="*/ 567 h 737"/>
                <a:gd name="T22" fmla="*/ 510 w 680"/>
                <a:gd name="T23" fmla="*/ 737 h 737"/>
                <a:gd name="T24" fmla="*/ 283 w 680"/>
                <a:gd name="T25" fmla="*/ 737 h 737"/>
                <a:gd name="T26" fmla="*/ 283 w 680"/>
                <a:gd name="T27" fmla="*/ 624 h 737"/>
                <a:gd name="T28" fmla="*/ 226 w 680"/>
                <a:gd name="T29" fmla="*/ 624 h 737"/>
                <a:gd name="T30" fmla="*/ 226 w 680"/>
                <a:gd name="T31" fmla="*/ 510 h 737"/>
                <a:gd name="T32" fmla="*/ 56 w 680"/>
                <a:gd name="T33" fmla="*/ 510 h 737"/>
                <a:gd name="T34" fmla="*/ 56 w 680"/>
                <a:gd name="T35" fmla="*/ 454 h 737"/>
                <a:gd name="T36" fmla="*/ 0 w 680"/>
                <a:gd name="T37" fmla="*/ 454 h 737"/>
                <a:gd name="T38" fmla="*/ 0 w 680"/>
                <a:gd name="T39" fmla="*/ 283 h 737"/>
                <a:gd name="T40" fmla="*/ 113 w 680"/>
                <a:gd name="T41" fmla="*/ 283 h 737"/>
                <a:gd name="T42" fmla="*/ 113 w 680"/>
                <a:gd name="T43" fmla="*/ 227 h 737"/>
                <a:gd name="T44" fmla="*/ 56 w 680"/>
                <a:gd name="T45" fmla="*/ 227 h 737"/>
                <a:gd name="T46" fmla="*/ 56 w 680"/>
                <a:gd name="T47" fmla="*/ 170 h 737"/>
                <a:gd name="T48" fmla="*/ 113 w 680"/>
                <a:gd name="T49" fmla="*/ 170 h 737"/>
                <a:gd name="T50" fmla="*/ 113 w 680"/>
                <a:gd name="T51" fmla="*/ 57 h 737"/>
                <a:gd name="T52" fmla="*/ 226 w 680"/>
                <a:gd name="T53" fmla="*/ 57 h 737"/>
                <a:gd name="T54" fmla="*/ 226 w 680"/>
                <a:gd name="T55" fmla="*/ 170 h 737"/>
                <a:gd name="T56" fmla="*/ 340 w 680"/>
                <a:gd name="T57" fmla="*/ 170 h 737"/>
                <a:gd name="T58" fmla="*/ 340 w 680"/>
                <a:gd name="T59" fmla="*/ 113 h 737"/>
                <a:gd name="T60" fmla="*/ 396 w 680"/>
                <a:gd name="T61" fmla="*/ 113 h 737"/>
                <a:gd name="T62" fmla="*/ 396 w 680"/>
                <a:gd name="T63" fmla="*/ 0 h 737"/>
                <a:gd name="T64" fmla="*/ 453 w 680"/>
                <a:gd name="T65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0" h="737">
                  <a:moveTo>
                    <a:pt x="453" y="0"/>
                  </a:moveTo>
                  <a:lnTo>
                    <a:pt x="453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623" y="170"/>
                  </a:lnTo>
                  <a:lnTo>
                    <a:pt x="623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567"/>
                  </a:lnTo>
                  <a:lnTo>
                    <a:pt x="510" y="567"/>
                  </a:lnTo>
                  <a:lnTo>
                    <a:pt x="510" y="737"/>
                  </a:lnTo>
                  <a:lnTo>
                    <a:pt x="283" y="737"/>
                  </a:lnTo>
                  <a:lnTo>
                    <a:pt x="283" y="624"/>
                  </a:lnTo>
                  <a:lnTo>
                    <a:pt x="226" y="624"/>
                  </a:lnTo>
                  <a:lnTo>
                    <a:pt x="226" y="510"/>
                  </a:lnTo>
                  <a:lnTo>
                    <a:pt x="56" y="510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57"/>
                  </a:lnTo>
                  <a:lnTo>
                    <a:pt x="226" y="57"/>
                  </a:lnTo>
                  <a:lnTo>
                    <a:pt x="226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96" y="113"/>
                  </a:lnTo>
                  <a:lnTo>
                    <a:pt x="396" y="0"/>
                  </a:lnTo>
                  <a:lnTo>
                    <a:pt x="45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1" name="Freeform 277"/>
            <p:cNvSpPr>
              <a:spLocks/>
            </p:cNvSpPr>
            <p:nvPr/>
          </p:nvSpPr>
          <p:spPr bwMode="auto">
            <a:xfrm>
              <a:off x="4650242" y="5403170"/>
              <a:ext cx="579437" cy="900339"/>
            </a:xfrm>
            <a:custGeom>
              <a:avLst/>
              <a:gdLst>
                <a:gd name="T0" fmla="*/ 0 w 511"/>
                <a:gd name="T1" fmla="*/ 680 h 794"/>
                <a:gd name="T2" fmla="*/ 0 w 511"/>
                <a:gd name="T3" fmla="*/ 794 h 794"/>
                <a:gd name="T4" fmla="*/ 227 w 511"/>
                <a:gd name="T5" fmla="*/ 794 h 794"/>
                <a:gd name="T6" fmla="*/ 227 w 511"/>
                <a:gd name="T7" fmla="*/ 680 h 794"/>
                <a:gd name="T8" fmla="*/ 341 w 511"/>
                <a:gd name="T9" fmla="*/ 680 h 794"/>
                <a:gd name="T10" fmla="*/ 341 w 511"/>
                <a:gd name="T11" fmla="*/ 510 h 794"/>
                <a:gd name="T12" fmla="*/ 397 w 511"/>
                <a:gd name="T13" fmla="*/ 510 h 794"/>
                <a:gd name="T14" fmla="*/ 397 w 511"/>
                <a:gd name="T15" fmla="*/ 567 h 794"/>
                <a:gd name="T16" fmla="*/ 454 w 511"/>
                <a:gd name="T17" fmla="*/ 567 h 794"/>
                <a:gd name="T18" fmla="*/ 454 w 511"/>
                <a:gd name="T19" fmla="*/ 397 h 794"/>
                <a:gd name="T20" fmla="*/ 511 w 511"/>
                <a:gd name="T21" fmla="*/ 397 h 794"/>
                <a:gd name="T22" fmla="*/ 511 w 511"/>
                <a:gd name="T23" fmla="*/ 57 h 794"/>
                <a:gd name="T24" fmla="*/ 454 w 511"/>
                <a:gd name="T25" fmla="*/ 57 h 794"/>
                <a:gd name="T26" fmla="*/ 454 w 511"/>
                <a:gd name="T27" fmla="*/ 0 h 794"/>
                <a:gd name="T28" fmla="*/ 284 w 511"/>
                <a:gd name="T29" fmla="*/ 0 h 794"/>
                <a:gd name="T30" fmla="*/ 284 w 511"/>
                <a:gd name="T31" fmla="*/ 170 h 794"/>
                <a:gd name="T32" fmla="*/ 57 w 511"/>
                <a:gd name="T33" fmla="*/ 170 h 794"/>
                <a:gd name="T34" fmla="*/ 57 w 511"/>
                <a:gd name="T35" fmla="*/ 57 h 794"/>
                <a:gd name="T36" fmla="*/ 0 w 511"/>
                <a:gd name="T37" fmla="*/ 57 h 794"/>
                <a:gd name="T38" fmla="*/ 0 w 511"/>
                <a:gd name="T39" fmla="*/ 397 h 794"/>
                <a:gd name="T40" fmla="*/ 57 w 511"/>
                <a:gd name="T41" fmla="*/ 397 h 794"/>
                <a:gd name="T42" fmla="*/ 57 w 511"/>
                <a:gd name="T43" fmla="*/ 680 h 794"/>
                <a:gd name="T44" fmla="*/ 0 w 511"/>
                <a:gd name="T45" fmla="*/ 68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1" h="794">
                  <a:moveTo>
                    <a:pt x="0" y="680"/>
                  </a:moveTo>
                  <a:lnTo>
                    <a:pt x="0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341" y="680"/>
                  </a:lnTo>
                  <a:lnTo>
                    <a:pt x="341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284" y="0"/>
                  </a:lnTo>
                  <a:lnTo>
                    <a:pt x="284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680"/>
                  </a:lnTo>
                  <a:lnTo>
                    <a:pt x="0" y="68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2" name="Freeform 278"/>
            <p:cNvSpPr>
              <a:spLocks/>
            </p:cNvSpPr>
            <p:nvPr/>
          </p:nvSpPr>
          <p:spPr bwMode="auto">
            <a:xfrm>
              <a:off x="4972277" y="5275036"/>
              <a:ext cx="642937" cy="1091973"/>
            </a:xfrm>
            <a:custGeom>
              <a:avLst/>
              <a:gdLst>
                <a:gd name="T0" fmla="*/ 0 w 567"/>
                <a:gd name="T1" fmla="*/ 793 h 963"/>
                <a:gd name="T2" fmla="*/ 0 w 567"/>
                <a:gd name="T3" fmla="*/ 963 h 963"/>
                <a:gd name="T4" fmla="*/ 57 w 567"/>
                <a:gd name="T5" fmla="*/ 963 h 963"/>
                <a:gd name="T6" fmla="*/ 57 w 567"/>
                <a:gd name="T7" fmla="*/ 850 h 963"/>
                <a:gd name="T8" fmla="*/ 113 w 567"/>
                <a:gd name="T9" fmla="*/ 850 h 963"/>
                <a:gd name="T10" fmla="*/ 113 w 567"/>
                <a:gd name="T11" fmla="*/ 907 h 963"/>
                <a:gd name="T12" fmla="*/ 170 w 567"/>
                <a:gd name="T13" fmla="*/ 907 h 963"/>
                <a:gd name="T14" fmla="*/ 170 w 567"/>
                <a:gd name="T15" fmla="*/ 737 h 963"/>
                <a:gd name="T16" fmla="*/ 340 w 567"/>
                <a:gd name="T17" fmla="*/ 737 h 963"/>
                <a:gd name="T18" fmla="*/ 340 w 567"/>
                <a:gd name="T19" fmla="*/ 680 h 963"/>
                <a:gd name="T20" fmla="*/ 567 w 567"/>
                <a:gd name="T21" fmla="*/ 680 h 963"/>
                <a:gd name="T22" fmla="*/ 567 w 567"/>
                <a:gd name="T23" fmla="*/ 567 h 963"/>
                <a:gd name="T24" fmla="*/ 510 w 567"/>
                <a:gd name="T25" fmla="*/ 567 h 963"/>
                <a:gd name="T26" fmla="*/ 510 w 567"/>
                <a:gd name="T27" fmla="*/ 510 h 963"/>
                <a:gd name="T28" fmla="*/ 453 w 567"/>
                <a:gd name="T29" fmla="*/ 510 h 963"/>
                <a:gd name="T30" fmla="*/ 453 w 567"/>
                <a:gd name="T31" fmla="*/ 396 h 963"/>
                <a:gd name="T32" fmla="*/ 510 w 567"/>
                <a:gd name="T33" fmla="*/ 396 h 963"/>
                <a:gd name="T34" fmla="*/ 510 w 567"/>
                <a:gd name="T35" fmla="*/ 340 h 963"/>
                <a:gd name="T36" fmla="*/ 453 w 567"/>
                <a:gd name="T37" fmla="*/ 340 h 963"/>
                <a:gd name="T38" fmla="*/ 453 w 567"/>
                <a:gd name="T39" fmla="*/ 283 h 963"/>
                <a:gd name="T40" fmla="*/ 567 w 567"/>
                <a:gd name="T41" fmla="*/ 283 h 963"/>
                <a:gd name="T42" fmla="*/ 567 w 567"/>
                <a:gd name="T43" fmla="*/ 170 h 963"/>
                <a:gd name="T44" fmla="*/ 510 w 567"/>
                <a:gd name="T45" fmla="*/ 170 h 963"/>
                <a:gd name="T46" fmla="*/ 510 w 567"/>
                <a:gd name="T47" fmla="*/ 0 h 963"/>
                <a:gd name="T48" fmla="*/ 283 w 567"/>
                <a:gd name="T49" fmla="*/ 0 h 963"/>
                <a:gd name="T50" fmla="*/ 283 w 567"/>
                <a:gd name="T51" fmla="*/ 56 h 963"/>
                <a:gd name="T52" fmla="*/ 227 w 567"/>
                <a:gd name="T53" fmla="*/ 56 h 963"/>
                <a:gd name="T54" fmla="*/ 227 w 567"/>
                <a:gd name="T55" fmla="*/ 113 h 963"/>
                <a:gd name="T56" fmla="*/ 170 w 567"/>
                <a:gd name="T57" fmla="*/ 113 h 963"/>
                <a:gd name="T58" fmla="*/ 170 w 567"/>
                <a:gd name="T59" fmla="*/ 170 h 963"/>
                <a:gd name="T60" fmla="*/ 227 w 567"/>
                <a:gd name="T61" fmla="*/ 170 h 963"/>
                <a:gd name="T62" fmla="*/ 227 w 567"/>
                <a:gd name="T63" fmla="*/ 510 h 963"/>
                <a:gd name="T64" fmla="*/ 170 w 567"/>
                <a:gd name="T65" fmla="*/ 510 h 963"/>
                <a:gd name="T66" fmla="*/ 170 w 567"/>
                <a:gd name="T67" fmla="*/ 680 h 963"/>
                <a:gd name="T68" fmla="*/ 113 w 567"/>
                <a:gd name="T69" fmla="*/ 680 h 963"/>
                <a:gd name="T70" fmla="*/ 113 w 567"/>
                <a:gd name="T71" fmla="*/ 623 h 963"/>
                <a:gd name="T72" fmla="*/ 57 w 567"/>
                <a:gd name="T73" fmla="*/ 623 h 963"/>
                <a:gd name="T74" fmla="*/ 57 w 567"/>
                <a:gd name="T75" fmla="*/ 793 h 963"/>
                <a:gd name="T76" fmla="*/ 0 w 567"/>
                <a:gd name="T77" fmla="*/ 79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67" h="963">
                  <a:moveTo>
                    <a:pt x="0" y="793"/>
                  </a:moveTo>
                  <a:lnTo>
                    <a:pt x="0" y="963"/>
                  </a:lnTo>
                  <a:lnTo>
                    <a:pt x="57" y="963"/>
                  </a:lnTo>
                  <a:lnTo>
                    <a:pt x="57" y="850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453" y="510"/>
                  </a:lnTo>
                  <a:lnTo>
                    <a:pt x="453" y="396"/>
                  </a:lnTo>
                  <a:lnTo>
                    <a:pt x="510" y="396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567" y="283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680"/>
                  </a:lnTo>
                  <a:lnTo>
                    <a:pt x="113" y="680"/>
                  </a:lnTo>
                  <a:lnTo>
                    <a:pt x="113" y="623"/>
                  </a:lnTo>
                  <a:lnTo>
                    <a:pt x="57" y="623"/>
                  </a:lnTo>
                  <a:lnTo>
                    <a:pt x="57" y="793"/>
                  </a:lnTo>
                  <a:lnTo>
                    <a:pt x="0" y="79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3" name="Freeform 279"/>
            <p:cNvSpPr>
              <a:spLocks/>
            </p:cNvSpPr>
            <p:nvPr/>
          </p:nvSpPr>
          <p:spPr bwMode="auto">
            <a:xfrm>
              <a:off x="5485947" y="5210402"/>
              <a:ext cx="836839" cy="1864179"/>
            </a:xfrm>
            <a:custGeom>
              <a:avLst/>
              <a:gdLst>
                <a:gd name="T0" fmla="*/ 57 w 738"/>
                <a:gd name="T1" fmla="*/ 113 h 1644"/>
                <a:gd name="T2" fmla="*/ 227 w 738"/>
                <a:gd name="T3" fmla="*/ 113 h 1644"/>
                <a:gd name="T4" fmla="*/ 227 w 738"/>
                <a:gd name="T5" fmla="*/ 170 h 1644"/>
                <a:gd name="T6" fmla="*/ 284 w 738"/>
                <a:gd name="T7" fmla="*/ 170 h 1644"/>
                <a:gd name="T8" fmla="*/ 284 w 738"/>
                <a:gd name="T9" fmla="*/ 283 h 1644"/>
                <a:gd name="T10" fmla="*/ 397 w 738"/>
                <a:gd name="T11" fmla="*/ 283 h 1644"/>
                <a:gd name="T12" fmla="*/ 397 w 738"/>
                <a:gd name="T13" fmla="*/ 113 h 1644"/>
                <a:gd name="T14" fmla="*/ 567 w 738"/>
                <a:gd name="T15" fmla="*/ 113 h 1644"/>
                <a:gd name="T16" fmla="*/ 567 w 738"/>
                <a:gd name="T17" fmla="*/ 57 h 1644"/>
                <a:gd name="T18" fmla="*/ 624 w 738"/>
                <a:gd name="T19" fmla="*/ 57 h 1644"/>
                <a:gd name="T20" fmla="*/ 624 w 738"/>
                <a:gd name="T21" fmla="*/ 0 h 1644"/>
                <a:gd name="T22" fmla="*/ 681 w 738"/>
                <a:gd name="T23" fmla="*/ 0 h 1644"/>
                <a:gd name="T24" fmla="*/ 681 w 738"/>
                <a:gd name="T25" fmla="*/ 624 h 1644"/>
                <a:gd name="T26" fmla="*/ 738 w 738"/>
                <a:gd name="T27" fmla="*/ 624 h 1644"/>
                <a:gd name="T28" fmla="*/ 738 w 738"/>
                <a:gd name="T29" fmla="*/ 850 h 1644"/>
                <a:gd name="T30" fmla="*/ 681 w 738"/>
                <a:gd name="T31" fmla="*/ 850 h 1644"/>
                <a:gd name="T32" fmla="*/ 681 w 738"/>
                <a:gd name="T33" fmla="*/ 907 h 1644"/>
                <a:gd name="T34" fmla="*/ 624 w 738"/>
                <a:gd name="T35" fmla="*/ 907 h 1644"/>
                <a:gd name="T36" fmla="*/ 624 w 738"/>
                <a:gd name="T37" fmla="*/ 964 h 1644"/>
                <a:gd name="T38" fmla="*/ 567 w 738"/>
                <a:gd name="T39" fmla="*/ 964 h 1644"/>
                <a:gd name="T40" fmla="*/ 567 w 738"/>
                <a:gd name="T41" fmla="*/ 1020 h 1644"/>
                <a:gd name="T42" fmla="*/ 511 w 738"/>
                <a:gd name="T43" fmla="*/ 1020 h 1644"/>
                <a:gd name="T44" fmla="*/ 511 w 738"/>
                <a:gd name="T45" fmla="*/ 1191 h 1644"/>
                <a:gd name="T46" fmla="*/ 454 w 738"/>
                <a:gd name="T47" fmla="*/ 1191 h 1644"/>
                <a:gd name="T48" fmla="*/ 454 w 738"/>
                <a:gd name="T49" fmla="*/ 1531 h 1644"/>
                <a:gd name="T50" fmla="*/ 341 w 738"/>
                <a:gd name="T51" fmla="*/ 1531 h 1644"/>
                <a:gd name="T52" fmla="*/ 341 w 738"/>
                <a:gd name="T53" fmla="*/ 1644 h 1644"/>
                <a:gd name="T54" fmla="*/ 114 w 738"/>
                <a:gd name="T55" fmla="*/ 1644 h 1644"/>
                <a:gd name="T56" fmla="*/ 114 w 738"/>
                <a:gd name="T57" fmla="*/ 1304 h 1644"/>
                <a:gd name="T58" fmla="*/ 171 w 738"/>
                <a:gd name="T59" fmla="*/ 1304 h 1644"/>
                <a:gd name="T60" fmla="*/ 171 w 738"/>
                <a:gd name="T61" fmla="*/ 1134 h 1644"/>
                <a:gd name="T62" fmla="*/ 114 w 738"/>
                <a:gd name="T63" fmla="*/ 1134 h 1644"/>
                <a:gd name="T64" fmla="*/ 114 w 738"/>
                <a:gd name="T65" fmla="*/ 850 h 1644"/>
                <a:gd name="T66" fmla="*/ 57 w 738"/>
                <a:gd name="T67" fmla="*/ 850 h 1644"/>
                <a:gd name="T68" fmla="*/ 57 w 738"/>
                <a:gd name="T69" fmla="*/ 794 h 1644"/>
                <a:gd name="T70" fmla="*/ 114 w 738"/>
                <a:gd name="T71" fmla="*/ 794 h 1644"/>
                <a:gd name="T72" fmla="*/ 114 w 738"/>
                <a:gd name="T73" fmla="*/ 624 h 1644"/>
                <a:gd name="T74" fmla="*/ 57 w 738"/>
                <a:gd name="T75" fmla="*/ 624 h 1644"/>
                <a:gd name="T76" fmla="*/ 57 w 738"/>
                <a:gd name="T77" fmla="*/ 567 h 1644"/>
                <a:gd name="T78" fmla="*/ 0 w 738"/>
                <a:gd name="T79" fmla="*/ 567 h 1644"/>
                <a:gd name="T80" fmla="*/ 0 w 738"/>
                <a:gd name="T81" fmla="*/ 453 h 1644"/>
                <a:gd name="T82" fmla="*/ 57 w 738"/>
                <a:gd name="T83" fmla="*/ 453 h 1644"/>
                <a:gd name="T84" fmla="*/ 57 w 738"/>
                <a:gd name="T85" fmla="*/ 397 h 1644"/>
                <a:gd name="T86" fmla="*/ 0 w 738"/>
                <a:gd name="T87" fmla="*/ 397 h 1644"/>
                <a:gd name="T88" fmla="*/ 0 w 738"/>
                <a:gd name="T89" fmla="*/ 340 h 1644"/>
                <a:gd name="T90" fmla="*/ 114 w 738"/>
                <a:gd name="T91" fmla="*/ 340 h 1644"/>
                <a:gd name="T92" fmla="*/ 114 w 738"/>
                <a:gd name="T93" fmla="*/ 227 h 1644"/>
                <a:gd name="T94" fmla="*/ 57 w 738"/>
                <a:gd name="T95" fmla="*/ 227 h 1644"/>
                <a:gd name="T96" fmla="*/ 57 w 738"/>
                <a:gd name="T97" fmla="*/ 113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38" h="1644">
                  <a:moveTo>
                    <a:pt x="57" y="113"/>
                  </a:moveTo>
                  <a:lnTo>
                    <a:pt x="227" y="113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283"/>
                  </a:lnTo>
                  <a:lnTo>
                    <a:pt x="397" y="283"/>
                  </a:lnTo>
                  <a:lnTo>
                    <a:pt x="397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681" y="0"/>
                  </a:lnTo>
                  <a:lnTo>
                    <a:pt x="681" y="624"/>
                  </a:lnTo>
                  <a:lnTo>
                    <a:pt x="738" y="624"/>
                  </a:lnTo>
                  <a:lnTo>
                    <a:pt x="738" y="850"/>
                  </a:lnTo>
                  <a:lnTo>
                    <a:pt x="681" y="850"/>
                  </a:lnTo>
                  <a:lnTo>
                    <a:pt x="681" y="907"/>
                  </a:lnTo>
                  <a:lnTo>
                    <a:pt x="624" y="907"/>
                  </a:lnTo>
                  <a:lnTo>
                    <a:pt x="624" y="964"/>
                  </a:lnTo>
                  <a:lnTo>
                    <a:pt x="567" y="964"/>
                  </a:lnTo>
                  <a:lnTo>
                    <a:pt x="567" y="1020"/>
                  </a:lnTo>
                  <a:lnTo>
                    <a:pt x="511" y="1020"/>
                  </a:lnTo>
                  <a:lnTo>
                    <a:pt x="511" y="1191"/>
                  </a:lnTo>
                  <a:lnTo>
                    <a:pt x="454" y="1191"/>
                  </a:lnTo>
                  <a:lnTo>
                    <a:pt x="454" y="1531"/>
                  </a:lnTo>
                  <a:lnTo>
                    <a:pt x="341" y="1531"/>
                  </a:lnTo>
                  <a:lnTo>
                    <a:pt x="341" y="1644"/>
                  </a:lnTo>
                  <a:lnTo>
                    <a:pt x="114" y="1644"/>
                  </a:lnTo>
                  <a:lnTo>
                    <a:pt x="114" y="1304"/>
                  </a:lnTo>
                  <a:lnTo>
                    <a:pt x="171" y="1304"/>
                  </a:lnTo>
                  <a:lnTo>
                    <a:pt x="171" y="1134"/>
                  </a:lnTo>
                  <a:lnTo>
                    <a:pt x="114" y="1134"/>
                  </a:lnTo>
                  <a:lnTo>
                    <a:pt x="114" y="850"/>
                  </a:lnTo>
                  <a:lnTo>
                    <a:pt x="57" y="850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4" name="Freeform 280"/>
            <p:cNvSpPr>
              <a:spLocks/>
            </p:cNvSpPr>
            <p:nvPr/>
          </p:nvSpPr>
          <p:spPr bwMode="auto">
            <a:xfrm>
              <a:off x="4907643" y="4310062"/>
              <a:ext cx="1350509" cy="1221241"/>
            </a:xfrm>
            <a:custGeom>
              <a:avLst/>
              <a:gdLst>
                <a:gd name="T0" fmla="*/ 1077 w 1191"/>
                <a:gd name="T1" fmla="*/ 510 h 1077"/>
                <a:gd name="T2" fmla="*/ 1077 w 1191"/>
                <a:gd name="T3" fmla="*/ 567 h 1077"/>
                <a:gd name="T4" fmla="*/ 1134 w 1191"/>
                <a:gd name="T5" fmla="*/ 567 h 1077"/>
                <a:gd name="T6" fmla="*/ 1134 w 1191"/>
                <a:gd name="T7" fmla="*/ 624 h 1077"/>
                <a:gd name="T8" fmla="*/ 1191 w 1191"/>
                <a:gd name="T9" fmla="*/ 624 h 1077"/>
                <a:gd name="T10" fmla="*/ 1191 w 1191"/>
                <a:gd name="T11" fmla="*/ 737 h 1077"/>
                <a:gd name="T12" fmla="*/ 1134 w 1191"/>
                <a:gd name="T13" fmla="*/ 737 h 1077"/>
                <a:gd name="T14" fmla="*/ 1134 w 1191"/>
                <a:gd name="T15" fmla="*/ 851 h 1077"/>
                <a:gd name="T16" fmla="*/ 1077 w 1191"/>
                <a:gd name="T17" fmla="*/ 851 h 1077"/>
                <a:gd name="T18" fmla="*/ 1077 w 1191"/>
                <a:gd name="T19" fmla="*/ 907 h 1077"/>
                <a:gd name="T20" fmla="*/ 907 w 1191"/>
                <a:gd name="T21" fmla="*/ 907 h 1077"/>
                <a:gd name="T22" fmla="*/ 907 w 1191"/>
                <a:gd name="T23" fmla="*/ 1077 h 1077"/>
                <a:gd name="T24" fmla="*/ 794 w 1191"/>
                <a:gd name="T25" fmla="*/ 1077 h 1077"/>
                <a:gd name="T26" fmla="*/ 794 w 1191"/>
                <a:gd name="T27" fmla="*/ 964 h 1077"/>
                <a:gd name="T28" fmla="*/ 737 w 1191"/>
                <a:gd name="T29" fmla="*/ 964 h 1077"/>
                <a:gd name="T30" fmla="*/ 737 w 1191"/>
                <a:gd name="T31" fmla="*/ 907 h 1077"/>
                <a:gd name="T32" fmla="*/ 567 w 1191"/>
                <a:gd name="T33" fmla="*/ 907 h 1077"/>
                <a:gd name="T34" fmla="*/ 567 w 1191"/>
                <a:gd name="T35" fmla="*/ 851 h 1077"/>
                <a:gd name="T36" fmla="*/ 340 w 1191"/>
                <a:gd name="T37" fmla="*/ 851 h 1077"/>
                <a:gd name="T38" fmla="*/ 340 w 1191"/>
                <a:gd name="T39" fmla="*/ 907 h 1077"/>
                <a:gd name="T40" fmla="*/ 284 w 1191"/>
                <a:gd name="T41" fmla="*/ 907 h 1077"/>
                <a:gd name="T42" fmla="*/ 284 w 1191"/>
                <a:gd name="T43" fmla="*/ 964 h 1077"/>
                <a:gd name="T44" fmla="*/ 227 w 1191"/>
                <a:gd name="T45" fmla="*/ 964 h 1077"/>
                <a:gd name="T46" fmla="*/ 227 w 1191"/>
                <a:gd name="T47" fmla="*/ 851 h 1077"/>
                <a:gd name="T48" fmla="*/ 114 w 1191"/>
                <a:gd name="T49" fmla="*/ 851 h 1077"/>
                <a:gd name="T50" fmla="*/ 114 w 1191"/>
                <a:gd name="T51" fmla="*/ 737 h 1077"/>
                <a:gd name="T52" fmla="*/ 170 w 1191"/>
                <a:gd name="T53" fmla="*/ 737 h 1077"/>
                <a:gd name="T54" fmla="*/ 170 w 1191"/>
                <a:gd name="T55" fmla="*/ 567 h 1077"/>
                <a:gd name="T56" fmla="*/ 57 w 1191"/>
                <a:gd name="T57" fmla="*/ 567 h 1077"/>
                <a:gd name="T58" fmla="*/ 57 w 1191"/>
                <a:gd name="T59" fmla="*/ 510 h 1077"/>
                <a:gd name="T60" fmla="*/ 0 w 1191"/>
                <a:gd name="T61" fmla="*/ 510 h 1077"/>
                <a:gd name="T62" fmla="*/ 0 w 1191"/>
                <a:gd name="T63" fmla="*/ 340 h 1077"/>
                <a:gd name="T64" fmla="*/ 57 w 1191"/>
                <a:gd name="T65" fmla="*/ 340 h 1077"/>
                <a:gd name="T66" fmla="*/ 57 w 1191"/>
                <a:gd name="T67" fmla="*/ 283 h 1077"/>
                <a:gd name="T68" fmla="*/ 114 w 1191"/>
                <a:gd name="T69" fmla="*/ 283 h 1077"/>
                <a:gd name="T70" fmla="*/ 114 w 1191"/>
                <a:gd name="T71" fmla="*/ 170 h 1077"/>
                <a:gd name="T72" fmla="*/ 170 w 1191"/>
                <a:gd name="T73" fmla="*/ 170 h 1077"/>
                <a:gd name="T74" fmla="*/ 170 w 1191"/>
                <a:gd name="T75" fmla="*/ 0 h 1077"/>
                <a:gd name="T76" fmla="*/ 284 w 1191"/>
                <a:gd name="T77" fmla="*/ 0 h 1077"/>
                <a:gd name="T78" fmla="*/ 284 w 1191"/>
                <a:gd name="T79" fmla="*/ 57 h 1077"/>
                <a:gd name="T80" fmla="*/ 340 w 1191"/>
                <a:gd name="T81" fmla="*/ 57 h 1077"/>
                <a:gd name="T82" fmla="*/ 340 w 1191"/>
                <a:gd name="T83" fmla="*/ 113 h 1077"/>
                <a:gd name="T84" fmla="*/ 454 w 1191"/>
                <a:gd name="T85" fmla="*/ 113 h 1077"/>
                <a:gd name="T86" fmla="*/ 454 w 1191"/>
                <a:gd name="T87" fmla="*/ 170 h 1077"/>
                <a:gd name="T88" fmla="*/ 510 w 1191"/>
                <a:gd name="T89" fmla="*/ 170 h 1077"/>
                <a:gd name="T90" fmla="*/ 510 w 1191"/>
                <a:gd name="T91" fmla="*/ 113 h 1077"/>
                <a:gd name="T92" fmla="*/ 624 w 1191"/>
                <a:gd name="T93" fmla="*/ 113 h 1077"/>
                <a:gd name="T94" fmla="*/ 624 w 1191"/>
                <a:gd name="T95" fmla="*/ 170 h 1077"/>
                <a:gd name="T96" fmla="*/ 681 w 1191"/>
                <a:gd name="T97" fmla="*/ 170 h 1077"/>
                <a:gd name="T98" fmla="*/ 681 w 1191"/>
                <a:gd name="T99" fmla="*/ 283 h 1077"/>
                <a:gd name="T100" fmla="*/ 737 w 1191"/>
                <a:gd name="T101" fmla="*/ 283 h 1077"/>
                <a:gd name="T102" fmla="*/ 737 w 1191"/>
                <a:gd name="T103" fmla="*/ 454 h 1077"/>
                <a:gd name="T104" fmla="*/ 964 w 1191"/>
                <a:gd name="T105" fmla="*/ 454 h 1077"/>
                <a:gd name="T106" fmla="*/ 964 w 1191"/>
                <a:gd name="T107" fmla="*/ 510 h 1077"/>
                <a:gd name="T108" fmla="*/ 1021 w 1191"/>
                <a:gd name="T109" fmla="*/ 510 h 1077"/>
                <a:gd name="T110" fmla="*/ 1077 w 1191"/>
                <a:gd name="T111" fmla="*/ 51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91" h="1077">
                  <a:moveTo>
                    <a:pt x="1077" y="510"/>
                  </a:moveTo>
                  <a:lnTo>
                    <a:pt x="1077" y="567"/>
                  </a:lnTo>
                  <a:lnTo>
                    <a:pt x="1134" y="567"/>
                  </a:lnTo>
                  <a:lnTo>
                    <a:pt x="1134" y="624"/>
                  </a:lnTo>
                  <a:lnTo>
                    <a:pt x="1191" y="624"/>
                  </a:lnTo>
                  <a:lnTo>
                    <a:pt x="1191" y="737"/>
                  </a:lnTo>
                  <a:lnTo>
                    <a:pt x="1134" y="737"/>
                  </a:lnTo>
                  <a:lnTo>
                    <a:pt x="1134" y="851"/>
                  </a:lnTo>
                  <a:lnTo>
                    <a:pt x="1077" y="851"/>
                  </a:lnTo>
                  <a:lnTo>
                    <a:pt x="1077" y="907"/>
                  </a:lnTo>
                  <a:lnTo>
                    <a:pt x="907" y="907"/>
                  </a:lnTo>
                  <a:lnTo>
                    <a:pt x="907" y="1077"/>
                  </a:lnTo>
                  <a:lnTo>
                    <a:pt x="794" y="1077"/>
                  </a:lnTo>
                  <a:lnTo>
                    <a:pt x="794" y="964"/>
                  </a:lnTo>
                  <a:lnTo>
                    <a:pt x="737" y="964"/>
                  </a:lnTo>
                  <a:lnTo>
                    <a:pt x="737" y="907"/>
                  </a:lnTo>
                  <a:lnTo>
                    <a:pt x="567" y="907"/>
                  </a:lnTo>
                  <a:lnTo>
                    <a:pt x="567" y="851"/>
                  </a:lnTo>
                  <a:lnTo>
                    <a:pt x="340" y="851"/>
                  </a:lnTo>
                  <a:lnTo>
                    <a:pt x="340" y="907"/>
                  </a:lnTo>
                  <a:lnTo>
                    <a:pt x="284" y="907"/>
                  </a:lnTo>
                  <a:lnTo>
                    <a:pt x="284" y="964"/>
                  </a:lnTo>
                  <a:lnTo>
                    <a:pt x="227" y="964"/>
                  </a:lnTo>
                  <a:lnTo>
                    <a:pt x="227" y="851"/>
                  </a:lnTo>
                  <a:lnTo>
                    <a:pt x="114" y="851"/>
                  </a:lnTo>
                  <a:lnTo>
                    <a:pt x="114" y="737"/>
                  </a:lnTo>
                  <a:lnTo>
                    <a:pt x="170" y="737"/>
                  </a:lnTo>
                  <a:lnTo>
                    <a:pt x="170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283"/>
                  </a:lnTo>
                  <a:lnTo>
                    <a:pt x="737" y="283"/>
                  </a:lnTo>
                  <a:lnTo>
                    <a:pt x="737" y="454"/>
                  </a:lnTo>
                  <a:lnTo>
                    <a:pt x="964" y="454"/>
                  </a:lnTo>
                  <a:lnTo>
                    <a:pt x="964" y="510"/>
                  </a:lnTo>
                  <a:lnTo>
                    <a:pt x="1021" y="510"/>
                  </a:lnTo>
                  <a:lnTo>
                    <a:pt x="1077" y="51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5" name="Freeform 281"/>
            <p:cNvSpPr>
              <a:spLocks/>
            </p:cNvSpPr>
            <p:nvPr/>
          </p:nvSpPr>
          <p:spPr bwMode="auto">
            <a:xfrm>
              <a:off x="5100411" y="6046107"/>
              <a:ext cx="579437" cy="1028473"/>
            </a:xfrm>
            <a:custGeom>
              <a:avLst/>
              <a:gdLst>
                <a:gd name="T0" fmla="*/ 57 w 511"/>
                <a:gd name="T1" fmla="*/ 57 h 907"/>
                <a:gd name="T2" fmla="*/ 57 w 511"/>
                <a:gd name="T3" fmla="*/ 227 h 907"/>
                <a:gd name="T4" fmla="*/ 0 w 511"/>
                <a:gd name="T5" fmla="*/ 227 h 907"/>
                <a:gd name="T6" fmla="*/ 0 w 511"/>
                <a:gd name="T7" fmla="*/ 907 h 907"/>
                <a:gd name="T8" fmla="*/ 227 w 511"/>
                <a:gd name="T9" fmla="*/ 907 h 907"/>
                <a:gd name="T10" fmla="*/ 227 w 511"/>
                <a:gd name="T11" fmla="*/ 794 h 907"/>
                <a:gd name="T12" fmla="*/ 454 w 511"/>
                <a:gd name="T13" fmla="*/ 794 h 907"/>
                <a:gd name="T14" fmla="*/ 454 w 511"/>
                <a:gd name="T15" fmla="*/ 567 h 907"/>
                <a:gd name="T16" fmla="*/ 511 w 511"/>
                <a:gd name="T17" fmla="*/ 567 h 907"/>
                <a:gd name="T18" fmla="*/ 511 w 511"/>
                <a:gd name="T19" fmla="*/ 397 h 907"/>
                <a:gd name="T20" fmla="*/ 454 w 511"/>
                <a:gd name="T21" fmla="*/ 397 h 907"/>
                <a:gd name="T22" fmla="*/ 454 w 511"/>
                <a:gd name="T23" fmla="*/ 113 h 907"/>
                <a:gd name="T24" fmla="*/ 397 w 511"/>
                <a:gd name="T25" fmla="*/ 113 h 907"/>
                <a:gd name="T26" fmla="*/ 397 w 511"/>
                <a:gd name="T27" fmla="*/ 57 h 907"/>
                <a:gd name="T28" fmla="*/ 454 w 511"/>
                <a:gd name="T29" fmla="*/ 57 h 907"/>
                <a:gd name="T30" fmla="*/ 454 w 511"/>
                <a:gd name="T31" fmla="*/ 0 h 907"/>
                <a:gd name="T32" fmla="*/ 227 w 511"/>
                <a:gd name="T33" fmla="*/ 0 h 907"/>
                <a:gd name="T34" fmla="*/ 227 w 511"/>
                <a:gd name="T35" fmla="*/ 57 h 907"/>
                <a:gd name="T36" fmla="*/ 57 w 511"/>
                <a:gd name="T37" fmla="*/ 5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1" h="907">
                  <a:moveTo>
                    <a:pt x="57" y="57"/>
                  </a:moveTo>
                  <a:lnTo>
                    <a:pt x="57" y="227"/>
                  </a:lnTo>
                  <a:lnTo>
                    <a:pt x="0" y="227"/>
                  </a:lnTo>
                  <a:lnTo>
                    <a:pt x="0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454" y="794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397"/>
                  </a:lnTo>
                  <a:lnTo>
                    <a:pt x="454" y="397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57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6" name="Freeform 282"/>
            <p:cNvSpPr>
              <a:spLocks/>
            </p:cNvSpPr>
            <p:nvPr/>
          </p:nvSpPr>
          <p:spPr bwMode="auto">
            <a:xfrm>
              <a:off x="3751036" y="6367009"/>
              <a:ext cx="706437" cy="642937"/>
            </a:xfrm>
            <a:custGeom>
              <a:avLst/>
              <a:gdLst>
                <a:gd name="T0" fmla="*/ 56 w 623"/>
                <a:gd name="T1" fmla="*/ 114 h 567"/>
                <a:gd name="T2" fmla="*/ 56 w 623"/>
                <a:gd name="T3" fmla="*/ 341 h 567"/>
                <a:gd name="T4" fmla="*/ 0 w 623"/>
                <a:gd name="T5" fmla="*/ 341 h 567"/>
                <a:gd name="T6" fmla="*/ 0 w 623"/>
                <a:gd name="T7" fmla="*/ 511 h 567"/>
                <a:gd name="T8" fmla="*/ 113 w 623"/>
                <a:gd name="T9" fmla="*/ 511 h 567"/>
                <a:gd name="T10" fmla="*/ 113 w 623"/>
                <a:gd name="T11" fmla="*/ 454 h 567"/>
                <a:gd name="T12" fmla="*/ 226 w 623"/>
                <a:gd name="T13" fmla="*/ 454 h 567"/>
                <a:gd name="T14" fmla="*/ 226 w 623"/>
                <a:gd name="T15" fmla="*/ 567 h 567"/>
                <a:gd name="T16" fmla="*/ 396 w 623"/>
                <a:gd name="T17" fmla="*/ 567 h 567"/>
                <a:gd name="T18" fmla="*/ 396 w 623"/>
                <a:gd name="T19" fmla="*/ 454 h 567"/>
                <a:gd name="T20" fmla="*/ 453 w 623"/>
                <a:gd name="T21" fmla="*/ 454 h 567"/>
                <a:gd name="T22" fmla="*/ 453 w 623"/>
                <a:gd name="T23" fmla="*/ 227 h 567"/>
                <a:gd name="T24" fmla="*/ 567 w 623"/>
                <a:gd name="T25" fmla="*/ 227 h 567"/>
                <a:gd name="T26" fmla="*/ 567 w 623"/>
                <a:gd name="T27" fmla="*/ 171 h 567"/>
                <a:gd name="T28" fmla="*/ 623 w 623"/>
                <a:gd name="T29" fmla="*/ 171 h 567"/>
                <a:gd name="T30" fmla="*/ 623 w 623"/>
                <a:gd name="T31" fmla="*/ 57 h 567"/>
                <a:gd name="T32" fmla="*/ 510 w 623"/>
                <a:gd name="T33" fmla="*/ 57 h 567"/>
                <a:gd name="T34" fmla="*/ 510 w 623"/>
                <a:gd name="T35" fmla="*/ 0 h 567"/>
                <a:gd name="T36" fmla="*/ 226 w 623"/>
                <a:gd name="T37" fmla="*/ 0 h 567"/>
                <a:gd name="T38" fmla="*/ 226 w 623"/>
                <a:gd name="T39" fmla="*/ 114 h 567"/>
                <a:gd name="T40" fmla="*/ 56 w 623"/>
                <a:gd name="T41" fmla="*/ 11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3" h="567">
                  <a:moveTo>
                    <a:pt x="56" y="114"/>
                  </a:moveTo>
                  <a:lnTo>
                    <a:pt x="56" y="341"/>
                  </a:lnTo>
                  <a:lnTo>
                    <a:pt x="0" y="341"/>
                  </a:lnTo>
                  <a:lnTo>
                    <a:pt x="0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567"/>
                  </a:lnTo>
                  <a:lnTo>
                    <a:pt x="396" y="567"/>
                  </a:lnTo>
                  <a:lnTo>
                    <a:pt x="396" y="454"/>
                  </a:lnTo>
                  <a:lnTo>
                    <a:pt x="453" y="454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71"/>
                  </a:lnTo>
                  <a:lnTo>
                    <a:pt x="623" y="171"/>
                  </a:lnTo>
                  <a:lnTo>
                    <a:pt x="623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226" y="0"/>
                  </a:lnTo>
                  <a:lnTo>
                    <a:pt x="226" y="114"/>
                  </a:lnTo>
                  <a:lnTo>
                    <a:pt x="56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8" name="Freeform 284"/>
            <p:cNvSpPr>
              <a:spLocks/>
            </p:cNvSpPr>
            <p:nvPr/>
          </p:nvSpPr>
          <p:spPr bwMode="auto">
            <a:xfrm>
              <a:off x="4071938" y="6174241"/>
              <a:ext cx="1028473" cy="1350509"/>
            </a:xfrm>
            <a:custGeom>
              <a:avLst/>
              <a:gdLst>
                <a:gd name="T0" fmla="*/ 0 w 907"/>
                <a:gd name="T1" fmla="*/ 1191 h 1191"/>
                <a:gd name="T2" fmla="*/ 0 w 907"/>
                <a:gd name="T3" fmla="*/ 964 h 1191"/>
                <a:gd name="T4" fmla="*/ 57 w 907"/>
                <a:gd name="T5" fmla="*/ 964 h 1191"/>
                <a:gd name="T6" fmla="*/ 57 w 907"/>
                <a:gd name="T7" fmla="*/ 794 h 1191"/>
                <a:gd name="T8" fmla="*/ 113 w 907"/>
                <a:gd name="T9" fmla="*/ 794 h 1191"/>
                <a:gd name="T10" fmla="*/ 113 w 907"/>
                <a:gd name="T11" fmla="*/ 624 h 1191"/>
                <a:gd name="T12" fmla="*/ 170 w 907"/>
                <a:gd name="T13" fmla="*/ 624 h 1191"/>
                <a:gd name="T14" fmla="*/ 170 w 907"/>
                <a:gd name="T15" fmla="*/ 397 h 1191"/>
                <a:gd name="T16" fmla="*/ 284 w 907"/>
                <a:gd name="T17" fmla="*/ 397 h 1191"/>
                <a:gd name="T18" fmla="*/ 284 w 907"/>
                <a:gd name="T19" fmla="*/ 341 h 1191"/>
                <a:gd name="T20" fmla="*/ 340 w 907"/>
                <a:gd name="T21" fmla="*/ 341 h 1191"/>
                <a:gd name="T22" fmla="*/ 340 w 907"/>
                <a:gd name="T23" fmla="*/ 0 h 1191"/>
                <a:gd name="T24" fmla="*/ 510 w 907"/>
                <a:gd name="T25" fmla="*/ 0 h 1191"/>
                <a:gd name="T26" fmla="*/ 510 w 907"/>
                <a:gd name="T27" fmla="*/ 114 h 1191"/>
                <a:gd name="T28" fmla="*/ 737 w 907"/>
                <a:gd name="T29" fmla="*/ 114 h 1191"/>
                <a:gd name="T30" fmla="*/ 737 w 907"/>
                <a:gd name="T31" fmla="*/ 0 h 1191"/>
                <a:gd name="T32" fmla="*/ 794 w 907"/>
                <a:gd name="T33" fmla="*/ 0 h 1191"/>
                <a:gd name="T34" fmla="*/ 794 w 907"/>
                <a:gd name="T35" fmla="*/ 170 h 1191"/>
                <a:gd name="T36" fmla="*/ 851 w 907"/>
                <a:gd name="T37" fmla="*/ 170 h 1191"/>
                <a:gd name="T38" fmla="*/ 851 w 907"/>
                <a:gd name="T39" fmla="*/ 57 h 1191"/>
                <a:gd name="T40" fmla="*/ 907 w 907"/>
                <a:gd name="T41" fmla="*/ 57 h 1191"/>
                <a:gd name="T42" fmla="*/ 907 w 907"/>
                <a:gd name="T43" fmla="*/ 908 h 1191"/>
                <a:gd name="T44" fmla="*/ 567 w 907"/>
                <a:gd name="T45" fmla="*/ 908 h 1191"/>
                <a:gd name="T46" fmla="*/ 567 w 907"/>
                <a:gd name="T47" fmla="*/ 964 h 1191"/>
                <a:gd name="T48" fmla="*/ 510 w 907"/>
                <a:gd name="T49" fmla="*/ 964 h 1191"/>
                <a:gd name="T50" fmla="*/ 510 w 907"/>
                <a:gd name="T51" fmla="*/ 1021 h 1191"/>
                <a:gd name="T52" fmla="*/ 454 w 907"/>
                <a:gd name="T53" fmla="*/ 1021 h 1191"/>
                <a:gd name="T54" fmla="*/ 454 w 907"/>
                <a:gd name="T55" fmla="*/ 964 h 1191"/>
                <a:gd name="T56" fmla="*/ 340 w 907"/>
                <a:gd name="T57" fmla="*/ 964 h 1191"/>
                <a:gd name="T58" fmla="*/ 340 w 907"/>
                <a:gd name="T59" fmla="*/ 1134 h 1191"/>
                <a:gd name="T60" fmla="*/ 227 w 907"/>
                <a:gd name="T61" fmla="*/ 1134 h 1191"/>
                <a:gd name="T62" fmla="*/ 227 w 907"/>
                <a:gd name="T63" fmla="*/ 1191 h 1191"/>
                <a:gd name="T64" fmla="*/ 0 w 907"/>
                <a:gd name="T65" fmla="*/ 119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7" h="1191">
                  <a:moveTo>
                    <a:pt x="0" y="1191"/>
                  </a:moveTo>
                  <a:lnTo>
                    <a:pt x="0" y="964"/>
                  </a:lnTo>
                  <a:lnTo>
                    <a:pt x="57" y="964"/>
                  </a:lnTo>
                  <a:lnTo>
                    <a:pt x="57" y="794"/>
                  </a:lnTo>
                  <a:lnTo>
                    <a:pt x="113" y="794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341"/>
                  </a:lnTo>
                  <a:lnTo>
                    <a:pt x="340" y="341"/>
                  </a:lnTo>
                  <a:lnTo>
                    <a:pt x="340" y="0"/>
                  </a:lnTo>
                  <a:lnTo>
                    <a:pt x="510" y="0"/>
                  </a:lnTo>
                  <a:lnTo>
                    <a:pt x="510" y="114"/>
                  </a:lnTo>
                  <a:lnTo>
                    <a:pt x="737" y="114"/>
                  </a:lnTo>
                  <a:lnTo>
                    <a:pt x="737" y="0"/>
                  </a:lnTo>
                  <a:lnTo>
                    <a:pt x="794" y="0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57"/>
                  </a:lnTo>
                  <a:lnTo>
                    <a:pt x="907" y="57"/>
                  </a:lnTo>
                  <a:lnTo>
                    <a:pt x="907" y="908"/>
                  </a:lnTo>
                  <a:lnTo>
                    <a:pt x="567" y="908"/>
                  </a:lnTo>
                  <a:lnTo>
                    <a:pt x="567" y="964"/>
                  </a:lnTo>
                  <a:lnTo>
                    <a:pt x="510" y="964"/>
                  </a:lnTo>
                  <a:lnTo>
                    <a:pt x="510" y="1021"/>
                  </a:lnTo>
                  <a:lnTo>
                    <a:pt x="454" y="1021"/>
                  </a:lnTo>
                  <a:lnTo>
                    <a:pt x="454" y="964"/>
                  </a:lnTo>
                  <a:lnTo>
                    <a:pt x="340" y="964"/>
                  </a:lnTo>
                  <a:lnTo>
                    <a:pt x="340" y="1134"/>
                  </a:lnTo>
                  <a:lnTo>
                    <a:pt x="227" y="1134"/>
                  </a:lnTo>
                  <a:lnTo>
                    <a:pt x="227" y="1191"/>
                  </a:lnTo>
                  <a:lnTo>
                    <a:pt x="0" y="119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9" name="Freeform 285"/>
            <p:cNvSpPr>
              <a:spLocks/>
            </p:cNvSpPr>
            <p:nvPr/>
          </p:nvSpPr>
          <p:spPr bwMode="auto">
            <a:xfrm>
              <a:off x="3364367" y="6303509"/>
              <a:ext cx="835705" cy="1156607"/>
            </a:xfrm>
            <a:custGeom>
              <a:avLst/>
              <a:gdLst>
                <a:gd name="T0" fmla="*/ 624 w 737"/>
                <a:gd name="T1" fmla="*/ 907 h 1020"/>
                <a:gd name="T2" fmla="*/ 511 w 737"/>
                <a:gd name="T3" fmla="*/ 907 h 1020"/>
                <a:gd name="T4" fmla="*/ 511 w 737"/>
                <a:gd name="T5" fmla="*/ 1020 h 1020"/>
                <a:gd name="T6" fmla="*/ 454 w 737"/>
                <a:gd name="T7" fmla="*/ 1020 h 1020"/>
                <a:gd name="T8" fmla="*/ 454 w 737"/>
                <a:gd name="T9" fmla="*/ 964 h 1020"/>
                <a:gd name="T10" fmla="*/ 227 w 737"/>
                <a:gd name="T11" fmla="*/ 964 h 1020"/>
                <a:gd name="T12" fmla="*/ 227 w 737"/>
                <a:gd name="T13" fmla="*/ 850 h 1020"/>
                <a:gd name="T14" fmla="*/ 114 w 737"/>
                <a:gd name="T15" fmla="*/ 850 h 1020"/>
                <a:gd name="T16" fmla="*/ 114 w 737"/>
                <a:gd name="T17" fmla="*/ 794 h 1020"/>
                <a:gd name="T18" fmla="*/ 57 w 737"/>
                <a:gd name="T19" fmla="*/ 794 h 1020"/>
                <a:gd name="T20" fmla="*/ 57 w 737"/>
                <a:gd name="T21" fmla="*/ 737 h 1020"/>
                <a:gd name="T22" fmla="*/ 0 w 737"/>
                <a:gd name="T23" fmla="*/ 737 h 1020"/>
                <a:gd name="T24" fmla="*/ 0 w 737"/>
                <a:gd name="T25" fmla="*/ 680 h 1020"/>
                <a:gd name="T26" fmla="*/ 57 w 737"/>
                <a:gd name="T27" fmla="*/ 680 h 1020"/>
                <a:gd name="T28" fmla="*/ 57 w 737"/>
                <a:gd name="T29" fmla="*/ 623 h 1020"/>
                <a:gd name="T30" fmla="*/ 170 w 737"/>
                <a:gd name="T31" fmla="*/ 623 h 1020"/>
                <a:gd name="T32" fmla="*/ 170 w 737"/>
                <a:gd name="T33" fmla="*/ 283 h 1020"/>
                <a:gd name="T34" fmla="*/ 227 w 737"/>
                <a:gd name="T35" fmla="*/ 283 h 1020"/>
                <a:gd name="T36" fmla="*/ 227 w 737"/>
                <a:gd name="T37" fmla="*/ 227 h 1020"/>
                <a:gd name="T38" fmla="*/ 284 w 737"/>
                <a:gd name="T39" fmla="*/ 227 h 1020"/>
                <a:gd name="T40" fmla="*/ 284 w 737"/>
                <a:gd name="T41" fmla="*/ 170 h 1020"/>
                <a:gd name="T42" fmla="*/ 227 w 737"/>
                <a:gd name="T43" fmla="*/ 170 h 1020"/>
                <a:gd name="T44" fmla="*/ 227 w 737"/>
                <a:gd name="T45" fmla="*/ 0 h 1020"/>
                <a:gd name="T46" fmla="*/ 284 w 737"/>
                <a:gd name="T47" fmla="*/ 0 h 1020"/>
                <a:gd name="T48" fmla="*/ 284 w 737"/>
                <a:gd name="T49" fmla="*/ 56 h 1020"/>
                <a:gd name="T50" fmla="*/ 341 w 737"/>
                <a:gd name="T51" fmla="*/ 56 h 1020"/>
                <a:gd name="T52" fmla="*/ 341 w 737"/>
                <a:gd name="T53" fmla="*/ 113 h 1020"/>
                <a:gd name="T54" fmla="*/ 397 w 737"/>
                <a:gd name="T55" fmla="*/ 113 h 1020"/>
                <a:gd name="T56" fmla="*/ 397 w 737"/>
                <a:gd name="T57" fmla="*/ 397 h 1020"/>
                <a:gd name="T58" fmla="*/ 341 w 737"/>
                <a:gd name="T59" fmla="*/ 397 h 1020"/>
                <a:gd name="T60" fmla="*/ 341 w 737"/>
                <a:gd name="T61" fmla="*/ 567 h 1020"/>
                <a:gd name="T62" fmla="*/ 454 w 737"/>
                <a:gd name="T63" fmla="*/ 567 h 1020"/>
                <a:gd name="T64" fmla="*/ 454 w 737"/>
                <a:gd name="T65" fmla="*/ 510 h 1020"/>
                <a:gd name="T66" fmla="*/ 567 w 737"/>
                <a:gd name="T67" fmla="*/ 510 h 1020"/>
                <a:gd name="T68" fmla="*/ 567 w 737"/>
                <a:gd name="T69" fmla="*/ 623 h 1020"/>
                <a:gd name="T70" fmla="*/ 681 w 737"/>
                <a:gd name="T71" fmla="*/ 623 h 1020"/>
                <a:gd name="T72" fmla="*/ 737 w 737"/>
                <a:gd name="T73" fmla="*/ 623 h 1020"/>
                <a:gd name="T74" fmla="*/ 737 w 737"/>
                <a:gd name="T75" fmla="*/ 680 h 1020"/>
                <a:gd name="T76" fmla="*/ 681 w 737"/>
                <a:gd name="T77" fmla="*/ 680 h 1020"/>
                <a:gd name="T78" fmla="*/ 681 w 737"/>
                <a:gd name="T79" fmla="*/ 850 h 1020"/>
                <a:gd name="T80" fmla="*/ 624 w 737"/>
                <a:gd name="T81" fmla="*/ 850 h 1020"/>
                <a:gd name="T82" fmla="*/ 624 w 737"/>
                <a:gd name="T83" fmla="*/ 90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7" h="1020">
                  <a:moveTo>
                    <a:pt x="624" y="907"/>
                  </a:moveTo>
                  <a:lnTo>
                    <a:pt x="511" y="907"/>
                  </a:lnTo>
                  <a:lnTo>
                    <a:pt x="511" y="1020"/>
                  </a:lnTo>
                  <a:lnTo>
                    <a:pt x="454" y="1020"/>
                  </a:lnTo>
                  <a:lnTo>
                    <a:pt x="454" y="964"/>
                  </a:lnTo>
                  <a:lnTo>
                    <a:pt x="227" y="964"/>
                  </a:lnTo>
                  <a:lnTo>
                    <a:pt x="227" y="850"/>
                  </a:lnTo>
                  <a:lnTo>
                    <a:pt x="114" y="850"/>
                  </a:lnTo>
                  <a:lnTo>
                    <a:pt x="114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623"/>
                  </a:lnTo>
                  <a:lnTo>
                    <a:pt x="170" y="623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341" y="56"/>
                  </a:lnTo>
                  <a:lnTo>
                    <a:pt x="341" y="113"/>
                  </a:lnTo>
                  <a:lnTo>
                    <a:pt x="397" y="113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41" y="567"/>
                  </a:lnTo>
                  <a:lnTo>
                    <a:pt x="454" y="567"/>
                  </a:lnTo>
                  <a:lnTo>
                    <a:pt x="454" y="510"/>
                  </a:lnTo>
                  <a:lnTo>
                    <a:pt x="567" y="510"/>
                  </a:lnTo>
                  <a:lnTo>
                    <a:pt x="567" y="623"/>
                  </a:lnTo>
                  <a:lnTo>
                    <a:pt x="681" y="623"/>
                  </a:lnTo>
                  <a:lnTo>
                    <a:pt x="737" y="623"/>
                  </a:lnTo>
                  <a:lnTo>
                    <a:pt x="737" y="680"/>
                  </a:lnTo>
                  <a:lnTo>
                    <a:pt x="681" y="680"/>
                  </a:lnTo>
                  <a:lnTo>
                    <a:pt x="681" y="850"/>
                  </a:lnTo>
                  <a:lnTo>
                    <a:pt x="624" y="850"/>
                  </a:lnTo>
                  <a:lnTo>
                    <a:pt x="624" y="90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0" name="Freeform 286"/>
            <p:cNvSpPr>
              <a:spLocks/>
            </p:cNvSpPr>
            <p:nvPr/>
          </p:nvSpPr>
          <p:spPr bwMode="auto">
            <a:xfrm>
              <a:off x="2657929" y="8167687"/>
              <a:ext cx="642937" cy="450170"/>
            </a:xfrm>
            <a:custGeom>
              <a:avLst/>
              <a:gdLst>
                <a:gd name="T0" fmla="*/ 0 w 567"/>
                <a:gd name="T1" fmla="*/ 397 h 397"/>
                <a:gd name="T2" fmla="*/ 0 w 567"/>
                <a:gd name="T3" fmla="*/ 284 h 397"/>
                <a:gd name="T4" fmla="*/ 56 w 567"/>
                <a:gd name="T5" fmla="*/ 284 h 397"/>
                <a:gd name="T6" fmla="*/ 56 w 567"/>
                <a:gd name="T7" fmla="*/ 170 h 397"/>
                <a:gd name="T8" fmla="*/ 170 w 567"/>
                <a:gd name="T9" fmla="*/ 170 h 397"/>
                <a:gd name="T10" fmla="*/ 170 w 567"/>
                <a:gd name="T11" fmla="*/ 113 h 397"/>
                <a:gd name="T12" fmla="*/ 170 w 567"/>
                <a:gd name="T13" fmla="*/ 57 h 397"/>
                <a:gd name="T14" fmla="*/ 283 w 567"/>
                <a:gd name="T15" fmla="*/ 57 h 397"/>
                <a:gd name="T16" fmla="*/ 283 w 567"/>
                <a:gd name="T17" fmla="*/ 0 h 397"/>
                <a:gd name="T18" fmla="*/ 340 w 567"/>
                <a:gd name="T19" fmla="*/ 0 h 397"/>
                <a:gd name="T20" fmla="*/ 340 w 567"/>
                <a:gd name="T21" fmla="*/ 57 h 397"/>
                <a:gd name="T22" fmla="*/ 396 w 567"/>
                <a:gd name="T23" fmla="*/ 57 h 397"/>
                <a:gd name="T24" fmla="*/ 396 w 567"/>
                <a:gd name="T25" fmla="*/ 113 h 397"/>
                <a:gd name="T26" fmla="*/ 510 w 567"/>
                <a:gd name="T27" fmla="*/ 113 h 397"/>
                <a:gd name="T28" fmla="*/ 510 w 567"/>
                <a:gd name="T29" fmla="*/ 0 h 397"/>
                <a:gd name="T30" fmla="*/ 567 w 567"/>
                <a:gd name="T31" fmla="*/ 0 h 397"/>
                <a:gd name="T32" fmla="*/ 567 w 567"/>
                <a:gd name="T33" fmla="*/ 227 h 397"/>
                <a:gd name="T34" fmla="*/ 510 w 567"/>
                <a:gd name="T35" fmla="*/ 227 h 397"/>
                <a:gd name="T36" fmla="*/ 510 w 567"/>
                <a:gd name="T37" fmla="*/ 284 h 397"/>
                <a:gd name="T38" fmla="*/ 396 w 567"/>
                <a:gd name="T39" fmla="*/ 284 h 397"/>
                <a:gd name="T40" fmla="*/ 396 w 567"/>
                <a:gd name="T41" fmla="*/ 340 h 397"/>
                <a:gd name="T42" fmla="*/ 340 w 567"/>
                <a:gd name="T43" fmla="*/ 340 h 397"/>
                <a:gd name="T44" fmla="*/ 340 w 567"/>
                <a:gd name="T45" fmla="*/ 397 h 397"/>
                <a:gd name="T46" fmla="*/ 113 w 567"/>
                <a:gd name="T47" fmla="*/ 397 h 397"/>
                <a:gd name="T48" fmla="*/ 113 w 567"/>
                <a:gd name="T49" fmla="*/ 340 h 397"/>
                <a:gd name="T50" fmla="*/ 56 w 567"/>
                <a:gd name="T51" fmla="*/ 340 h 397"/>
                <a:gd name="T52" fmla="*/ 56 w 567"/>
                <a:gd name="T53" fmla="*/ 397 h 397"/>
                <a:gd name="T54" fmla="*/ 0 w 567"/>
                <a:gd name="T55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7" h="397">
                  <a:moveTo>
                    <a:pt x="0" y="397"/>
                  </a:moveTo>
                  <a:lnTo>
                    <a:pt x="0" y="284"/>
                  </a:lnTo>
                  <a:lnTo>
                    <a:pt x="56" y="284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6" y="57"/>
                  </a:lnTo>
                  <a:lnTo>
                    <a:pt x="396" y="113"/>
                  </a:lnTo>
                  <a:lnTo>
                    <a:pt x="510" y="113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396" y="284"/>
                  </a:lnTo>
                  <a:lnTo>
                    <a:pt x="396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0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1" name="Freeform 287"/>
            <p:cNvSpPr>
              <a:spLocks/>
            </p:cNvSpPr>
            <p:nvPr/>
          </p:nvSpPr>
          <p:spPr bwMode="auto">
            <a:xfrm>
              <a:off x="2721429" y="7139214"/>
              <a:ext cx="1415143" cy="1285875"/>
            </a:xfrm>
            <a:custGeom>
              <a:avLst/>
              <a:gdLst>
                <a:gd name="T0" fmla="*/ 511 w 1248"/>
                <a:gd name="T1" fmla="*/ 1134 h 1134"/>
                <a:gd name="T2" fmla="*/ 511 w 1248"/>
                <a:gd name="T3" fmla="*/ 907 h 1134"/>
                <a:gd name="T4" fmla="*/ 454 w 1248"/>
                <a:gd name="T5" fmla="*/ 907 h 1134"/>
                <a:gd name="T6" fmla="*/ 454 w 1248"/>
                <a:gd name="T7" fmla="*/ 1020 h 1134"/>
                <a:gd name="T8" fmla="*/ 340 w 1248"/>
                <a:gd name="T9" fmla="*/ 1020 h 1134"/>
                <a:gd name="T10" fmla="*/ 340 w 1248"/>
                <a:gd name="T11" fmla="*/ 964 h 1134"/>
                <a:gd name="T12" fmla="*/ 284 w 1248"/>
                <a:gd name="T13" fmla="*/ 964 h 1134"/>
                <a:gd name="T14" fmla="*/ 284 w 1248"/>
                <a:gd name="T15" fmla="*/ 907 h 1134"/>
                <a:gd name="T16" fmla="*/ 227 w 1248"/>
                <a:gd name="T17" fmla="*/ 907 h 1134"/>
                <a:gd name="T18" fmla="*/ 227 w 1248"/>
                <a:gd name="T19" fmla="*/ 964 h 1134"/>
                <a:gd name="T20" fmla="*/ 114 w 1248"/>
                <a:gd name="T21" fmla="*/ 964 h 1134"/>
                <a:gd name="T22" fmla="*/ 114 w 1248"/>
                <a:gd name="T23" fmla="*/ 1077 h 1134"/>
                <a:gd name="T24" fmla="*/ 0 w 1248"/>
                <a:gd name="T25" fmla="*/ 1077 h 1134"/>
                <a:gd name="T26" fmla="*/ 0 w 1248"/>
                <a:gd name="T27" fmla="*/ 850 h 1134"/>
                <a:gd name="T28" fmla="*/ 170 w 1248"/>
                <a:gd name="T29" fmla="*/ 850 h 1134"/>
                <a:gd name="T30" fmla="*/ 170 w 1248"/>
                <a:gd name="T31" fmla="*/ 510 h 1134"/>
                <a:gd name="T32" fmla="*/ 227 w 1248"/>
                <a:gd name="T33" fmla="*/ 510 h 1134"/>
                <a:gd name="T34" fmla="*/ 227 w 1248"/>
                <a:gd name="T35" fmla="*/ 397 h 1134"/>
                <a:gd name="T36" fmla="*/ 284 w 1248"/>
                <a:gd name="T37" fmla="*/ 397 h 1134"/>
                <a:gd name="T38" fmla="*/ 284 w 1248"/>
                <a:gd name="T39" fmla="*/ 227 h 1134"/>
                <a:gd name="T40" fmla="*/ 397 w 1248"/>
                <a:gd name="T41" fmla="*/ 227 h 1134"/>
                <a:gd name="T42" fmla="*/ 397 w 1248"/>
                <a:gd name="T43" fmla="*/ 113 h 1134"/>
                <a:gd name="T44" fmla="*/ 454 w 1248"/>
                <a:gd name="T45" fmla="*/ 113 h 1134"/>
                <a:gd name="T46" fmla="*/ 454 w 1248"/>
                <a:gd name="T47" fmla="*/ 57 h 1134"/>
                <a:gd name="T48" fmla="*/ 567 w 1248"/>
                <a:gd name="T49" fmla="*/ 57 h 1134"/>
                <a:gd name="T50" fmla="*/ 567 w 1248"/>
                <a:gd name="T51" fmla="*/ 0 h 1134"/>
                <a:gd name="T52" fmla="*/ 624 w 1248"/>
                <a:gd name="T53" fmla="*/ 0 h 1134"/>
                <a:gd name="T54" fmla="*/ 624 w 1248"/>
                <a:gd name="T55" fmla="*/ 57 h 1134"/>
                <a:gd name="T56" fmla="*/ 681 w 1248"/>
                <a:gd name="T57" fmla="*/ 57 h 1134"/>
                <a:gd name="T58" fmla="*/ 681 w 1248"/>
                <a:gd name="T59" fmla="*/ 113 h 1134"/>
                <a:gd name="T60" fmla="*/ 794 w 1248"/>
                <a:gd name="T61" fmla="*/ 113 h 1134"/>
                <a:gd name="T62" fmla="*/ 794 w 1248"/>
                <a:gd name="T63" fmla="*/ 227 h 1134"/>
                <a:gd name="T64" fmla="*/ 1021 w 1248"/>
                <a:gd name="T65" fmla="*/ 227 h 1134"/>
                <a:gd name="T66" fmla="*/ 1021 w 1248"/>
                <a:gd name="T67" fmla="*/ 283 h 1134"/>
                <a:gd name="T68" fmla="*/ 1078 w 1248"/>
                <a:gd name="T69" fmla="*/ 283 h 1134"/>
                <a:gd name="T70" fmla="*/ 1078 w 1248"/>
                <a:gd name="T71" fmla="*/ 170 h 1134"/>
                <a:gd name="T72" fmla="*/ 1191 w 1248"/>
                <a:gd name="T73" fmla="*/ 170 h 1134"/>
                <a:gd name="T74" fmla="*/ 1191 w 1248"/>
                <a:gd name="T75" fmla="*/ 510 h 1134"/>
                <a:gd name="T76" fmla="*/ 1248 w 1248"/>
                <a:gd name="T77" fmla="*/ 510 h 1134"/>
                <a:gd name="T78" fmla="*/ 1248 w 1248"/>
                <a:gd name="T79" fmla="*/ 624 h 1134"/>
                <a:gd name="T80" fmla="*/ 1134 w 1248"/>
                <a:gd name="T81" fmla="*/ 624 h 1134"/>
                <a:gd name="T82" fmla="*/ 1134 w 1248"/>
                <a:gd name="T83" fmla="*/ 567 h 1134"/>
                <a:gd name="T84" fmla="*/ 1021 w 1248"/>
                <a:gd name="T85" fmla="*/ 567 h 1134"/>
                <a:gd name="T86" fmla="*/ 1021 w 1248"/>
                <a:gd name="T87" fmla="*/ 510 h 1134"/>
                <a:gd name="T88" fmla="*/ 908 w 1248"/>
                <a:gd name="T89" fmla="*/ 510 h 1134"/>
                <a:gd name="T90" fmla="*/ 908 w 1248"/>
                <a:gd name="T91" fmla="*/ 567 h 1134"/>
                <a:gd name="T92" fmla="*/ 851 w 1248"/>
                <a:gd name="T93" fmla="*/ 567 h 1134"/>
                <a:gd name="T94" fmla="*/ 851 w 1248"/>
                <a:gd name="T95" fmla="*/ 624 h 1134"/>
                <a:gd name="T96" fmla="*/ 794 w 1248"/>
                <a:gd name="T97" fmla="*/ 624 h 1134"/>
                <a:gd name="T98" fmla="*/ 794 w 1248"/>
                <a:gd name="T99" fmla="*/ 680 h 1134"/>
                <a:gd name="T100" fmla="*/ 851 w 1248"/>
                <a:gd name="T101" fmla="*/ 680 h 1134"/>
                <a:gd name="T102" fmla="*/ 851 w 1248"/>
                <a:gd name="T103" fmla="*/ 794 h 1134"/>
                <a:gd name="T104" fmla="*/ 794 w 1248"/>
                <a:gd name="T105" fmla="*/ 794 h 1134"/>
                <a:gd name="T106" fmla="*/ 794 w 1248"/>
                <a:gd name="T107" fmla="*/ 907 h 1134"/>
                <a:gd name="T108" fmla="*/ 737 w 1248"/>
                <a:gd name="T109" fmla="*/ 907 h 1134"/>
                <a:gd name="T110" fmla="*/ 737 w 1248"/>
                <a:gd name="T111" fmla="*/ 1020 h 1134"/>
                <a:gd name="T112" fmla="*/ 681 w 1248"/>
                <a:gd name="T113" fmla="*/ 1020 h 1134"/>
                <a:gd name="T114" fmla="*/ 681 w 1248"/>
                <a:gd name="T115" fmla="*/ 1077 h 1134"/>
                <a:gd name="T116" fmla="*/ 624 w 1248"/>
                <a:gd name="T117" fmla="*/ 1077 h 1134"/>
                <a:gd name="T118" fmla="*/ 624 w 1248"/>
                <a:gd name="T119" fmla="*/ 1134 h 1134"/>
                <a:gd name="T120" fmla="*/ 511 w 1248"/>
                <a:gd name="T121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48" h="1134">
                  <a:moveTo>
                    <a:pt x="511" y="1134"/>
                  </a:moveTo>
                  <a:lnTo>
                    <a:pt x="511" y="907"/>
                  </a:lnTo>
                  <a:lnTo>
                    <a:pt x="454" y="907"/>
                  </a:lnTo>
                  <a:lnTo>
                    <a:pt x="454" y="1020"/>
                  </a:lnTo>
                  <a:lnTo>
                    <a:pt x="340" y="1020"/>
                  </a:lnTo>
                  <a:lnTo>
                    <a:pt x="340" y="964"/>
                  </a:lnTo>
                  <a:lnTo>
                    <a:pt x="284" y="964"/>
                  </a:lnTo>
                  <a:lnTo>
                    <a:pt x="284" y="907"/>
                  </a:lnTo>
                  <a:lnTo>
                    <a:pt x="227" y="907"/>
                  </a:lnTo>
                  <a:lnTo>
                    <a:pt x="227" y="964"/>
                  </a:lnTo>
                  <a:lnTo>
                    <a:pt x="114" y="964"/>
                  </a:lnTo>
                  <a:lnTo>
                    <a:pt x="114" y="1077"/>
                  </a:lnTo>
                  <a:lnTo>
                    <a:pt x="0" y="1077"/>
                  </a:lnTo>
                  <a:lnTo>
                    <a:pt x="0" y="850"/>
                  </a:lnTo>
                  <a:lnTo>
                    <a:pt x="170" y="850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227"/>
                  </a:lnTo>
                  <a:lnTo>
                    <a:pt x="397" y="227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681" y="57"/>
                  </a:lnTo>
                  <a:lnTo>
                    <a:pt x="681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1021" y="227"/>
                  </a:lnTo>
                  <a:lnTo>
                    <a:pt x="1021" y="283"/>
                  </a:lnTo>
                  <a:lnTo>
                    <a:pt x="1078" y="283"/>
                  </a:lnTo>
                  <a:lnTo>
                    <a:pt x="1078" y="170"/>
                  </a:lnTo>
                  <a:lnTo>
                    <a:pt x="1191" y="170"/>
                  </a:lnTo>
                  <a:lnTo>
                    <a:pt x="1191" y="510"/>
                  </a:lnTo>
                  <a:lnTo>
                    <a:pt x="1248" y="510"/>
                  </a:lnTo>
                  <a:lnTo>
                    <a:pt x="1248" y="624"/>
                  </a:lnTo>
                  <a:lnTo>
                    <a:pt x="1134" y="624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510"/>
                  </a:lnTo>
                  <a:lnTo>
                    <a:pt x="908" y="510"/>
                  </a:lnTo>
                  <a:lnTo>
                    <a:pt x="908" y="567"/>
                  </a:lnTo>
                  <a:lnTo>
                    <a:pt x="851" y="567"/>
                  </a:lnTo>
                  <a:lnTo>
                    <a:pt x="851" y="624"/>
                  </a:lnTo>
                  <a:lnTo>
                    <a:pt x="794" y="624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51" y="794"/>
                  </a:lnTo>
                  <a:lnTo>
                    <a:pt x="794" y="794"/>
                  </a:lnTo>
                  <a:lnTo>
                    <a:pt x="794" y="907"/>
                  </a:lnTo>
                  <a:lnTo>
                    <a:pt x="737" y="907"/>
                  </a:lnTo>
                  <a:lnTo>
                    <a:pt x="737" y="1020"/>
                  </a:lnTo>
                  <a:lnTo>
                    <a:pt x="681" y="1020"/>
                  </a:lnTo>
                  <a:lnTo>
                    <a:pt x="681" y="1077"/>
                  </a:lnTo>
                  <a:lnTo>
                    <a:pt x="624" y="1077"/>
                  </a:lnTo>
                  <a:lnTo>
                    <a:pt x="624" y="1134"/>
                  </a:lnTo>
                  <a:lnTo>
                    <a:pt x="511" y="113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4" name="Freeform 290"/>
            <p:cNvSpPr>
              <a:spLocks/>
            </p:cNvSpPr>
            <p:nvPr/>
          </p:nvSpPr>
          <p:spPr bwMode="auto">
            <a:xfrm>
              <a:off x="857251" y="5595937"/>
              <a:ext cx="1543277" cy="2507116"/>
            </a:xfrm>
            <a:custGeom>
              <a:avLst/>
              <a:gdLst>
                <a:gd name="T0" fmla="*/ 1191 w 1361"/>
                <a:gd name="T1" fmla="*/ 2098 h 2211"/>
                <a:gd name="T2" fmla="*/ 1134 w 1361"/>
                <a:gd name="T3" fmla="*/ 2041 h 2211"/>
                <a:gd name="T4" fmla="*/ 1191 w 1361"/>
                <a:gd name="T5" fmla="*/ 1588 h 2211"/>
                <a:gd name="T6" fmla="*/ 1134 w 1361"/>
                <a:gd name="T7" fmla="*/ 1418 h 2211"/>
                <a:gd name="T8" fmla="*/ 1247 w 1361"/>
                <a:gd name="T9" fmla="*/ 1361 h 2211"/>
                <a:gd name="T10" fmla="*/ 1304 w 1361"/>
                <a:gd name="T11" fmla="*/ 1247 h 2211"/>
                <a:gd name="T12" fmla="*/ 1361 w 1361"/>
                <a:gd name="T13" fmla="*/ 1134 h 2211"/>
                <a:gd name="T14" fmla="*/ 1304 w 1361"/>
                <a:gd name="T15" fmla="*/ 964 h 2211"/>
                <a:gd name="T16" fmla="*/ 1247 w 1361"/>
                <a:gd name="T17" fmla="*/ 907 h 2211"/>
                <a:gd name="T18" fmla="*/ 1134 w 1361"/>
                <a:gd name="T19" fmla="*/ 851 h 2211"/>
                <a:gd name="T20" fmla="*/ 1077 w 1361"/>
                <a:gd name="T21" fmla="*/ 794 h 2211"/>
                <a:gd name="T22" fmla="*/ 1021 w 1361"/>
                <a:gd name="T23" fmla="*/ 737 h 2211"/>
                <a:gd name="T24" fmla="*/ 964 w 1361"/>
                <a:gd name="T25" fmla="*/ 680 h 2211"/>
                <a:gd name="T26" fmla="*/ 907 w 1361"/>
                <a:gd name="T27" fmla="*/ 567 h 2211"/>
                <a:gd name="T28" fmla="*/ 794 w 1361"/>
                <a:gd name="T29" fmla="*/ 510 h 2211"/>
                <a:gd name="T30" fmla="*/ 737 w 1361"/>
                <a:gd name="T31" fmla="*/ 340 h 2211"/>
                <a:gd name="T32" fmla="*/ 680 w 1361"/>
                <a:gd name="T33" fmla="*/ 227 h 2211"/>
                <a:gd name="T34" fmla="*/ 624 w 1361"/>
                <a:gd name="T35" fmla="*/ 113 h 2211"/>
                <a:gd name="T36" fmla="*/ 567 w 1361"/>
                <a:gd name="T37" fmla="*/ 57 h 2211"/>
                <a:gd name="T38" fmla="*/ 454 w 1361"/>
                <a:gd name="T39" fmla="*/ 0 h 2211"/>
                <a:gd name="T40" fmla="*/ 397 w 1361"/>
                <a:gd name="T41" fmla="*/ 57 h 2211"/>
                <a:gd name="T42" fmla="*/ 340 w 1361"/>
                <a:gd name="T43" fmla="*/ 113 h 2211"/>
                <a:gd name="T44" fmla="*/ 283 w 1361"/>
                <a:gd name="T45" fmla="*/ 170 h 2211"/>
                <a:gd name="T46" fmla="*/ 170 w 1361"/>
                <a:gd name="T47" fmla="*/ 397 h 2211"/>
                <a:gd name="T48" fmla="*/ 113 w 1361"/>
                <a:gd name="T49" fmla="*/ 510 h 2211"/>
                <a:gd name="T50" fmla="*/ 57 w 1361"/>
                <a:gd name="T51" fmla="*/ 680 h 2211"/>
                <a:gd name="T52" fmla="*/ 113 w 1361"/>
                <a:gd name="T53" fmla="*/ 851 h 2211"/>
                <a:gd name="T54" fmla="*/ 0 w 1361"/>
                <a:gd name="T55" fmla="*/ 964 h 2211"/>
                <a:gd name="T56" fmla="*/ 113 w 1361"/>
                <a:gd name="T57" fmla="*/ 1021 h 2211"/>
                <a:gd name="T58" fmla="*/ 170 w 1361"/>
                <a:gd name="T59" fmla="*/ 964 h 2211"/>
                <a:gd name="T60" fmla="*/ 283 w 1361"/>
                <a:gd name="T61" fmla="*/ 1021 h 2211"/>
                <a:gd name="T62" fmla="*/ 340 w 1361"/>
                <a:gd name="T63" fmla="*/ 1077 h 2211"/>
                <a:gd name="T64" fmla="*/ 397 w 1361"/>
                <a:gd name="T65" fmla="*/ 1191 h 2211"/>
                <a:gd name="T66" fmla="*/ 454 w 1361"/>
                <a:gd name="T67" fmla="*/ 1304 h 2211"/>
                <a:gd name="T68" fmla="*/ 510 w 1361"/>
                <a:gd name="T69" fmla="*/ 1361 h 2211"/>
                <a:gd name="T70" fmla="*/ 567 w 1361"/>
                <a:gd name="T71" fmla="*/ 1701 h 2211"/>
                <a:gd name="T72" fmla="*/ 794 w 1361"/>
                <a:gd name="T73" fmla="*/ 1871 h 2211"/>
                <a:gd name="T74" fmla="*/ 680 w 1361"/>
                <a:gd name="T75" fmla="*/ 1985 h 2211"/>
                <a:gd name="T76" fmla="*/ 624 w 1361"/>
                <a:gd name="T77" fmla="*/ 2041 h 2211"/>
                <a:gd name="T78" fmla="*/ 680 w 1361"/>
                <a:gd name="T79" fmla="*/ 2098 h 2211"/>
                <a:gd name="T80" fmla="*/ 737 w 1361"/>
                <a:gd name="T81" fmla="*/ 2155 h 2211"/>
                <a:gd name="T82" fmla="*/ 850 w 1361"/>
                <a:gd name="T83" fmla="*/ 2211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1" h="2211">
                  <a:moveTo>
                    <a:pt x="1191" y="2211"/>
                  </a:moveTo>
                  <a:lnTo>
                    <a:pt x="1191" y="2098"/>
                  </a:lnTo>
                  <a:lnTo>
                    <a:pt x="1134" y="2098"/>
                  </a:lnTo>
                  <a:lnTo>
                    <a:pt x="1134" y="2041"/>
                  </a:lnTo>
                  <a:lnTo>
                    <a:pt x="1191" y="2041"/>
                  </a:lnTo>
                  <a:lnTo>
                    <a:pt x="1191" y="1588"/>
                  </a:lnTo>
                  <a:lnTo>
                    <a:pt x="1134" y="1588"/>
                  </a:lnTo>
                  <a:lnTo>
                    <a:pt x="1134" y="1418"/>
                  </a:lnTo>
                  <a:lnTo>
                    <a:pt x="1247" y="1418"/>
                  </a:lnTo>
                  <a:lnTo>
                    <a:pt x="1247" y="1361"/>
                  </a:lnTo>
                  <a:lnTo>
                    <a:pt x="1304" y="1361"/>
                  </a:lnTo>
                  <a:lnTo>
                    <a:pt x="1304" y="1247"/>
                  </a:lnTo>
                  <a:lnTo>
                    <a:pt x="1361" y="1247"/>
                  </a:lnTo>
                  <a:lnTo>
                    <a:pt x="1361" y="1134"/>
                  </a:lnTo>
                  <a:lnTo>
                    <a:pt x="1304" y="1134"/>
                  </a:lnTo>
                  <a:lnTo>
                    <a:pt x="1304" y="964"/>
                  </a:lnTo>
                  <a:lnTo>
                    <a:pt x="1247" y="964"/>
                  </a:lnTo>
                  <a:lnTo>
                    <a:pt x="1247" y="907"/>
                  </a:lnTo>
                  <a:lnTo>
                    <a:pt x="1134" y="907"/>
                  </a:lnTo>
                  <a:lnTo>
                    <a:pt x="1134" y="851"/>
                  </a:lnTo>
                  <a:lnTo>
                    <a:pt x="1077" y="851"/>
                  </a:lnTo>
                  <a:lnTo>
                    <a:pt x="1077" y="794"/>
                  </a:lnTo>
                  <a:lnTo>
                    <a:pt x="1021" y="794"/>
                  </a:lnTo>
                  <a:lnTo>
                    <a:pt x="1021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907" y="680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170" y="170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510"/>
                  </a:lnTo>
                  <a:lnTo>
                    <a:pt x="57" y="510"/>
                  </a:lnTo>
                  <a:lnTo>
                    <a:pt x="57" y="680"/>
                  </a:lnTo>
                  <a:lnTo>
                    <a:pt x="113" y="680"/>
                  </a:lnTo>
                  <a:lnTo>
                    <a:pt x="113" y="851"/>
                  </a:lnTo>
                  <a:lnTo>
                    <a:pt x="0" y="851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1021"/>
                  </a:lnTo>
                  <a:lnTo>
                    <a:pt x="170" y="1021"/>
                  </a:lnTo>
                  <a:lnTo>
                    <a:pt x="170" y="964"/>
                  </a:lnTo>
                  <a:lnTo>
                    <a:pt x="283" y="964"/>
                  </a:lnTo>
                  <a:lnTo>
                    <a:pt x="283" y="1021"/>
                  </a:lnTo>
                  <a:lnTo>
                    <a:pt x="340" y="1021"/>
                  </a:lnTo>
                  <a:lnTo>
                    <a:pt x="340" y="1077"/>
                  </a:lnTo>
                  <a:lnTo>
                    <a:pt x="397" y="1077"/>
                  </a:lnTo>
                  <a:lnTo>
                    <a:pt x="397" y="1191"/>
                  </a:lnTo>
                  <a:lnTo>
                    <a:pt x="454" y="1191"/>
                  </a:lnTo>
                  <a:lnTo>
                    <a:pt x="454" y="1304"/>
                  </a:lnTo>
                  <a:lnTo>
                    <a:pt x="510" y="1304"/>
                  </a:lnTo>
                  <a:lnTo>
                    <a:pt x="510" y="1361"/>
                  </a:lnTo>
                  <a:lnTo>
                    <a:pt x="567" y="1361"/>
                  </a:lnTo>
                  <a:lnTo>
                    <a:pt x="567" y="1701"/>
                  </a:lnTo>
                  <a:lnTo>
                    <a:pt x="794" y="1701"/>
                  </a:lnTo>
                  <a:lnTo>
                    <a:pt x="794" y="1871"/>
                  </a:lnTo>
                  <a:lnTo>
                    <a:pt x="680" y="1871"/>
                  </a:lnTo>
                  <a:lnTo>
                    <a:pt x="680" y="1985"/>
                  </a:lnTo>
                  <a:lnTo>
                    <a:pt x="624" y="1985"/>
                  </a:lnTo>
                  <a:lnTo>
                    <a:pt x="624" y="2041"/>
                  </a:lnTo>
                  <a:lnTo>
                    <a:pt x="680" y="2041"/>
                  </a:lnTo>
                  <a:lnTo>
                    <a:pt x="680" y="2098"/>
                  </a:lnTo>
                  <a:lnTo>
                    <a:pt x="737" y="2098"/>
                  </a:lnTo>
                  <a:lnTo>
                    <a:pt x="737" y="2155"/>
                  </a:lnTo>
                  <a:lnTo>
                    <a:pt x="850" y="2155"/>
                  </a:lnTo>
                  <a:lnTo>
                    <a:pt x="850" y="2211"/>
                  </a:lnTo>
                  <a:lnTo>
                    <a:pt x="1191" y="221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5" name="Freeform 291"/>
            <p:cNvSpPr>
              <a:spLocks/>
            </p:cNvSpPr>
            <p:nvPr/>
          </p:nvSpPr>
          <p:spPr bwMode="auto">
            <a:xfrm>
              <a:off x="3106965" y="6174241"/>
              <a:ext cx="579437" cy="900339"/>
            </a:xfrm>
            <a:custGeom>
              <a:avLst/>
              <a:gdLst>
                <a:gd name="T0" fmla="*/ 0 w 511"/>
                <a:gd name="T1" fmla="*/ 284 h 794"/>
                <a:gd name="T2" fmla="*/ 0 w 511"/>
                <a:gd name="T3" fmla="*/ 397 h 794"/>
                <a:gd name="T4" fmla="*/ 57 w 511"/>
                <a:gd name="T5" fmla="*/ 397 h 794"/>
                <a:gd name="T6" fmla="*/ 57 w 511"/>
                <a:gd name="T7" fmla="*/ 511 h 794"/>
                <a:gd name="T8" fmla="*/ 114 w 511"/>
                <a:gd name="T9" fmla="*/ 511 h 794"/>
                <a:gd name="T10" fmla="*/ 114 w 511"/>
                <a:gd name="T11" fmla="*/ 624 h 794"/>
                <a:gd name="T12" fmla="*/ 171 w 511"/>
                <a:gd name="T13" fmla="*/ 624 h 794"/>
                <a:gd name="T14" fmla="*/ 171 w 511"/>
                <a:gd name="T15" fmla="*/ 681 h 794"/>
                <a:gd name="T16" fmla="*/ 227 w 511"/>
                <a:gd name="T17" fmla="*/ 681 h 794"/>
                <a:gd name="T18" fmla="*/ 227 w 511"/>
                <a:gd name="T19" fmla="*/ 794 h 794"/>
                <a:gd name="T20" fmla="*/ 284 w 511"/>
                <a:gd name="T21" fmla="*/ 794 h 794"/>
                <a:gd name="T22" fmla="*/ 284 w 511"/>
                <a:gd name="T23" fmla="*/ 737 h 794"/>
                <a:gd name="T24" fmla="*/ 397 w 511"/>
                <a:gd name="T25" fmla="*/ 737 h 794"/>
                <a:gd name="T26" fmla="*/ 397 w 511"/>
                <a:gd name="T27" fmla="*/ 397 h 794"/>
                <a:gd name="T28" fmla="*/ 454 w 511"/>
                <a:gd name="T29" fmla="*/ 397 h 794"/>
                <a:gd name="T30" fmla="*/ 454 w 511"/>
                <a:gd name="T31" fmla="*/ 341 h 794"/>
                <a:gd name="T32" fmla="*/ 511 w 511"/>
                <a:gd name="T33" fmla="*/ 341 h 794"/>
                <a:gd name="T34" fmla="*/ 511 w 511"/>
                <a:gd name="T35" fmla="*/ 284 h 794"/>
                <a:gd name="T36" fmla="*/ 454 w 511"/>
                <a:gd name="T37" fmla="*/ 284 h 794"/>
                <a:gd name="T38" fmla="*/ 454 w 511"/>
                <a:gd name="T39" fmla="*/ 0 h 794"/>
                <a:gd name="T40" fmla="*/ 227 w 511"/>
                <a:gd name="T41" fmla="*/ 0 h 794"/>
                <a:gd name="T42" fmla="*/ 227 w 511"/>
                <a:gd name="T43" fmla="*/ 114 h 794"/>
                <a:gd name="T44" fmla="*/ 114 w 511"/>
                <a:gd name="T45" fmla="*/ 114 h 794"/>
                <a:gd name="T46" fmla="*/ 114 w 511"/>
                <a:gd name="T47" fmla="*/ 170 h 794"/>
                <a:gd name="T48" fmla="*/ 57 w 511"/>
                <a:gd name="T49" fmla="*/ 170 h 794"/>
                <a:gd name="T50" fmla="*/ 57 w 511"/>
                <a:gd name="T51" fmla="*/ 284 h 794"/>
                <a:gd name="T52" fmla="*/ 0 w 511"/>
                <a:gd name="T53" fmla="*/ 28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1" h="794">
                  <a:moveTo>
                    <a:pt x="0" y="284"/>
                  </a:moveTo>
                  <a:lnTo>
                    <a:pt x="0" y="397"/>
                  </a:lnTo>
                  <a:lnTo>
                    <a:pt x="57" y="397"/>
                  </a:lnTo>
                  <a:lnTo>
                    <a:pt x="57" y="511"/>
                  </a:lnTo>
                  <a:lnTo>
                    <a:pt x="114" y="511"/>
                  </a:lnTo>
                  <a:lnTo>
                    <a:pt x="114" y="624"/>
                  </a:lnTo>
                  <a:lnTo>
                    <a:pt x="171" y="624"/>
                  </a:lnTo>
                  <a:lnTo>
                    <a:pt x="171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284" y="737"/>
                  </a:lnTo>
                  <a:lnTo>
                    <a:pt x="397" y="737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1"/>
                  </a:lnTo>
                  <a:lnTo>
                    <a:pt x="511" y="341"/>
                  </a:lnTo>
                  <a:lnTo>
                    <a:pt x="511" y="284"/>
                  </a:lnTo>
                  <a:lnTo>
                    <a:pt x="454" y="284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0" y="28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7" name="Freeform 293"/>
            <p:cNvSpPr>
              <a:spLocks/>
            </p:cNvSpPr>
            <p:nvPr/>
          </p:nvSpPr>
          <p:spPr bwMode="auto">
            <a:xfrm>
              <a:off x="535215" y="6689045"/>
              <a:ext cx="1222375" cy="1414009"/>
            </a:xfrm>
            <a:custGeom>
              <a:avLst/>
              <a:gdLst>
                <a:gd name="T0" fmla="*/ 964 w 1078"/>
                <a:gd name="T1" fmla="*/ 1134 h 1247"/>
                <a:gd name="T2" fmla="*/ 908 w 1078"/>
                <a:gd name="T3" fmla="*/ 1134 h 1247"/>
                <a:gd name="T4" fmla="*/ 908 w 1078"/>
                <a:gd name="T5" fmla="*/ 1191 h 1247"/>
                <a:gd name="T6" fmla="*/ 738 w 1078"/>
                <a:gd name="T7" fmla="*/ 1191 h 1247"/>
                <a:gd name="T8" fmla="*/ 738 w 1078"/>
                <a:gd name="T9" fmla="*/ 1247 h 1247"/>
                <a:gd name="T10" fmla="*/ 567 w 1078"/>
                <a:gd name="T11" fmla="*/ 1247 h 1247"/>
                <a:gd name="T12" fmla="*/ 567 w 1078"/>
                <a:gd name="T13" fmla="*/ 1077 h 1247"/>
                <a:gd name="T14" fmla="*/ 454 w 1078"/>
                <a:gd name="T15" fmla="*/ 1077 h 1247"/>
                <a:gd name="T16" fmla="*/ 454 w 1078"/>
                <a:gd name="T17" fmla="*/ 1021 h 1247"/>
                <a:gd name="T18" fmla="*/ 397 w 1078"/>
                <a:gd name="T19" fmla="*/ 1021 h 1247"/>
                <a:gd name="T20" fmla="*/ 397 w 1078"/>
                <a:gd name="T21" fmla="*/ 964 h 1247"/>
                <a:gd name="T22" fmla="*/ 341 w 1078"/>
                <a:gd name="T23" fmla="*/ 964 h 1247"/>
                <a:gd name="T24" fmla="*/ 341 w 1078"/>
                <a:gd name="T25" fmla="*/ 737 h 1247"/>
                <a:gd name="T26" fmla="*/ 227 w 1078"/>
                <a:gd name="T27" fmla="*/ 737 h 1247"/>
                <a:gd name="T28" fmla="*/ 227 w 1078"/>
                <a:gd name="T29" fmla="*/ 680 h 1247"/>
                <a:gd name="T30" fmla="*/ 171 w 1078"/>
                <a:gd name="T31" fmla="*/ 680 h 1247"/>
                <a:gd name="T32" fmla="*/ 171 w 1078"/>
                <a:gd name="T33" fmla="*/ 624 h 1247"/>
                <a:gd name="T34" fmla="*/ 114 w 1078"/>
                <a:gd name="T35" fmla="*/ 624 h 1247"/>
                <a:gd name="T36" fmla="*/ 114 w 1078"/>
                <a:gd name="T37" fmla="*/ 567 h 1247"/>
                <a:gd name="T38" fmla="*/ 57 w 1078"/>
                <a:gd name="T39" fmla="*/ 567 h 1247"/>
                <a:gd name="T40" fmla="*/ 57 w 1078"/>
                <a:gd name="T41" fmla="*/ 510 h 1247"/>
                <a:gd name="T42" fmla="*/ 0 w 1078"/>
                <a:gd name="T43" fmla="*/ 510 h 1247"/>
                <a:gd name="T44" fmla="*/ 0 w 1078"/>
                <a:gd name="T45" fmla="*/ 340 h 1247"/>
                <a:gd name="T46" fmla="*/ 57 w 1078"/>
                <a:gd name="T47" fmla="*/ 340 h 1247"/>
                <a:gd name="T48" fmla="*/ 57 w 1078"/>
                <a:gd name="T49" fmla="*/ 283 h 1247"/>
                <a:gd name="T50" fmla="*/ 114 w 1078"/>
                <a:gd name="T51" fmla="*/ 283 h 1247"/>
                <a:gd name="T52" fmla="*/ 114 w 1078"/>
                <a:gd name="T53" fmla="*/ 170 h 1247"/>
                <a:gd name="T54" fmla="*/ 171 w 1078"/>
                <a:gd name="T55" fmla="*/ 170 h 1247"/>
                <a:gd name="T56" fmla="*/ 171 w 1078"/>
                <a:gd name="T57" fmla="*/ 113 h 1247"/>
                <a:gd name="T58" fmla="*/ 227 w 1078"/>
                <a:gd name="T59" fmla="*/ 113 h 1247"/>
                <a:gd name="T60" fmla="*/ 227 w 1078"/>
                <a:gd name="T61" fmla="*/ 0 h 1247"/>
                <a:gd name="T62" fmla="*/ 397 w 1078"/>
                <a:gd name="T63" fmla="*/ 0 h 1247"/>
                <a:gd name="T64" fmla="*/ 397 w 1078"/>
                <a:gd name="T65" fmla="*/ 57 h 1247"/>
                <a:gd name="T66" fmla="*/ 454 w 1078"/>
                <a:gd name="T67" fmla="*/ 57 h 1247"/>
                <a:gd name="T68" fmla="*/ 454 w 1078"/>
                <a:gd name="T69" fmla="*/ 0 h 1247"/>
                <a:gd name="T70" fmla="*/ 567 w 1078"/>
                <a:gd name="T71" fmla="*/ 0 h 1247"/>
                <a:gd name="T72" fmla="*/ 567 w 1078"/>
                <a:gd name="T73" fmla="*/ 57 h 1247"/>
                <a:gd name="T74" fmla="*/ 624 w 1078"/>
                <a:gd name="T75" fmla="*/ 57 h 1247"/>
                <a:gd name="T76" fmla="*/ 624 w 1078"/>
                <a:gd name="T77" fmla="*/ 113 h 1247"/>
                <a:gd name="T78" fmla="*/ 681 w 1078"/>
                <a:gd name="T79" fmla="*/ 113 h 1247"/>
                <a:gd name="T80" fmla="*/ 681 w 1078"/>
                <a:gd name="T81" fmla="*/ 227 h 1247"/>
                <a:gd name="T82" fmla="*/ 738 w 1078"/>
                <a:gd name="T83" fmla="*/ 227 h 1247"/>
                <a:gd name="T84" fmla="*/ 738 w 1078"/>
                <a:gd name="T85" fmla="*/ 340 h 1247"/>
                <a:gd name="T86" fmla="*/ 794 w 1078"/>
                <a:gd name="T87" fmla="*/ 340 h 1247"/>
                <a:gd name="T88" fmla="*/ 794 w 1078"/>
                <a:gd name="T89" fmla="*/ 397 h 1247"/>
                <a:gd name="T90" fmla="*/ 851 w 1078"/>
                <a:gd name="T91" fmla="*/ 397 h 1247"/>
                <a:gd name="T92" fmla="*/ 851 w 1078"/>
                <a:gd name="T93" fmla="*/ 737 h 1247"/>
                <a:gd name="T94" fmla="*/ 1078 w 1078"/>
                <a:gd name="T95" fmla="*/ 737 h 1247"/>
                <a:gd name="T96" fmla="*/ 1078 w 1078"/>
                <a:gd name="T97" fmla="*/ 907 h 1247"/>
                <a:gd name="T98" fmla="*/ 964 w 1078"/>
                <a:gd name="T99" fmla="*/ 907 h 1247"/>
                <a:gd name="T100" fmla="*/ 964 w 1078"/>
                <a:gd name="T101" fmla="*/ 1021 h 1247"/>
                <a:gd name="T102" fmla="*/ 908 w 1078"/>
                <a:gd name="T103" fmla="*/ 1021 h 1247"/>
                <a:gd name="T104" fmla="*/ 908 w 1078"/>
                <a:gd name="T105" fmla="*/ 1077 h 1247"/>
                <a:gd name="T106" fmla="*/ 964 w 1078"/>
                <a:gd name="T107" fmla="*/ 1077 h 1247"/>
                <a:gd name="T108" fmla="*/ 964 w 1078"/>
                <a:gd name="T109" fmla="*/ 1134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78" h="1247">
                  <a:moveTo>
                    <a:pt x="964" y="1134"/>
                  </a:moveTo>
                  <a:lnTo>
                    <a:pt x="908" y="1134"/>
                  </a:lnTo>
                  <a:lnTo>
                    <a:pt x="908" y="1191"/>
                  </a:lnTo>
                  <a:lnTo>
                    <a:pt x="738" y="1191"/>
                  </a:lnTo>
                  <a:lnTo>
                    <a:pt x="738" y="1247"/>
                  </a:lnTo>
                  <a:lnTo>
                    <a:pt x="567" y="1247"/>
                  </a:lnTo>
                  <a:lnTo>
                    <a:pt x="567" y="1077"/>
                  </a:lnTo>
                  <a:lnTo>
                    <a:pt x="454" y="1077"/>
                  </a:lnTo>
                  <a:lnTo>
                    <a:pt x="454" y="1021"/>
                  </a:lnTo>
                  <a:lnTo>
                    <a:pt x="397" y="1021"/>
                  </a:lnTo>
                  <a:lnTo>
                    <a:pt x="397" y="964"/>
                  </a:lnTo>
                  <a:lnTo>
                    <a:pt x="341" y="964"/>
                  </a:lnTo>
                  <a:lnTo>
                    <a:pt x="341" y="737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171" y="680"/>
                  </a:lnTo>
                  <a:lnTo>
                    <a:pt x="171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71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227"/>
                  </a:lnTo>
                  <a:lnTo>
                    <a:pt x="738" y="227"/>
                  </a:lnTo>
                  <a:lnTo>
                    <a:pt x="738" y="340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51" y="737"/>
                  </a:lnTo>
                  <a:lnTo>
                    <a:pt x="1078" y="737"/>
                  </a:lnTo>
                  <a:lnTo>
                    <a:pt x="1078" y="907"/>
                  </a:lnTo>
                  <a:lnTo>
                    <a:pt x="964" y="907"/>
                  </a:lnTo>
                  <a:lnTo>
                    <a:pt x="964" y="1021"/>
                  </a:lnTo>
                  <a:lnTo>
                    <a:pt x="908" y="1021"/>
                  </a:lnTo>
                  <a:lnTo>
                    <a:pt x="908" y="1077"/>
                  </a:lnTo>
                  <a:lnTo>
                    <a:pt x="964" y="1077"/>
                  </a:lnTo>
                  <a:lnTo>
                    <a:pt x="964" y="113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FC39088A-FD6B-4F9D-89D1-A608BC8585C4}"/>
              </a:ext>
            </a:extLst>
          </p:cNvPr>
          <p:cNvSpPr txBox="1"/>
          <p:nvPr/>
        </p:nvSpPr>
        <p:spPr>
          <a:xfrm>
            <a:off x="126278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栃木県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8D198A70-C67E-4F05-B47E-A53251B49634}"/>
              </a:ext>
            </a:extLst>
          </p:cNvPr>
          <p:cNvSpPr txBox="1"/>
          <p:nvPr/>
        </p:nvSpPr>
        <p:spPr>
          <a:xfrm>
            <a:off x="91000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59" name="直線コネクタ 58">
            <a:extLst>
              <a:ext uri="{FF2B5EF4-FFF2-40B4-BE49-F238E27FC236}">
                <a16:creationId xmlns:a16="http://schemas.microsoft.com/office/drawing/2014/main" id="{81E4F3D5-51ED-4FFE-8110-DFDEE3C99091}"/>
              </a:ext>
            </a:extLst>
          </p:cNvPr>
          <p:cNvCxnSpPr/>
          <p:nvPr/>
        </p:nvCxnSpPr>
        <p:spPr>
          <a:xfrm>
            <a:off x="117889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A3A111FC-9C3F-461E-AA79-FB2B521ACBBE}"/>
              </a:ext>
            </a:extLst>
          </p:cNvPr>
          <p:cNvGrpSpPr/>
          <p:nvPr/>
        </p:nvGrpSpPr>
        <p:grpSpPr>
          <a:xfrm>
            <a:off x="4862331" y="16206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" name="四角形: 上の 2 つの角を丸める 31">
              <a:extLst>
                <a:ext uri="{FF2B5EF4-FFF2-40B4-BE49-F238E27FC236}">
                  <a16:creationId xmlns:a16="http://schemas.microsoft.com/office/drawing/2014/main" id="{13D176E3-0070-4F92-BD9F-5303184435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那須町</a:t>
              </a:r>
            </a:p>
          </p:txBody>
        </p:sp>
        <p:sp>
          <p:nvSpPr>
            <p:cNvPr id="33" name="四角形: 上の 2 つの角を丸める 32">
              <a:extLst>
                <a:ext uri="{FF2B5EF4-FFF2-40B4-BE49-F238E27FC236}">
                  <a16:creationId xmlns:a16="http://schemas.microsoft.com/office/drawing/2014/main" id="{D173B7D1-3450-4444-B4B1-D24B5BC3183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8432BBB5-5E1E-4276-BD91-51B88A859F57}"/>
              </a:ext>
            </a:extLst>
          </p:cNvPr>
          <p:cNvGrpSpPr/>
          <p:nvPr/>
        </p:nvGrpSpPr>
        <p:grpSpPr>
          <a:xfrm>
            <a:off x="3709806" y="20873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" name="四角形: 上の 2 つの角を丸める 34">
              <a:extLst>
                <a:ext uri="{FF2B5EF4-FFF2-40B4-BE49-F238E27FC236}">
                  <a16:creationId xmlns:a16="http://schemas.microsoft.com/office/drawing/2014/main" id="{DCB3956F-8ED4-4387-A38F-8EB645A81B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那須塩原市</a:t>
              </a:r>
            </a:p>
          </p:txBody>
        </p:sp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3658E11F-EE23-4BB4-8310-4AD5BBF1C67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348EDF23-D02D-4E25-9464-35EB3B5349FF}"/>
              </a:ext>
            </a:extLst>
          </p:cNvPr>
          <p:cNvGrpSpPr/>
          <p:nvPr/>
        </p:nvGrpSpPr>
        <p:grpSpPr>
          <a:xfrm>
            <a:off x="1538106" y="316365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" name="四角形: 上の 2 つの角を丸める 37">
              <a:extLst>
                <a:ext uri="{FF2B5EF4-FFF2-40B4-BE49-F238E27FC236}">
                  <a16:creationId xmlns:a16="http://schemas.microsoft.com/office/drawing/2014/main" id="{5553DBEB-5E2F-4596-BF28-8331FBCFA67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日光市</a:t>
              </a:r>
            </a:p>
          </p:txBody>
        </p:sp>
        <p:sp>
          <p:nvSpPr>
            <p:cNvPr id="39" name="四角形: 上の 2 つの角を丸める 38">
              <a:extLst>
                <a:ext uri="{FF2B5EF4-FFF2-40B4-BE49-F238E27FC236}">
                  <a16:creationId xmlns:a16="http://schemas.microsoft.com/office/drawing/2014/main" id="{EB81429F-358D-4836-9CBF-16312805EA4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C0A2CE0F-C700-4593-81C4-66261B8CACB8}"/>
              </a:ext>
            </a:extLst>
          </p:cNvPr>
          <p:cNvGrpSpPr/>
          <p:nvPr/>
        </p:nvGrpSpPr>
        <p:grpSpPr>
          <a:xfrm>
            <a:off x="1928631" y="54782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1" name="四角形: 上の 2 つの角を丸める 40">
              <a:extLst>
                <a:ext uri="{FF2B5EF4-FFF2-40B4-BE49-F238E27FC236}">
                  <a16:creationId xmlns:a16="http://schemas.microsoft.com/office/drawing/2014/main" id="{64D839AF-04D6-41FF-9F8F-5EF052D972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鹿沼市</a:t>
              </a:r>
            </a:p>
          </p:txBody>
        </p:sp>
        <p:sp>
          <p:nvSpPr>
            <p:cNvPr id="42" name="四角形: 上の 2 つの角を丸める 41">
              <a:extLst>
                <a:ext uri="{FF2B5EF4-FFF2-40B4-BE49-F238E27FC236}">
                  <a16:creationId xmlns:a16="http://schemas.microsoft.com/office/drawing/2014/main" id="{53BCE0C4-5E42-4DD9-B0ED-3D4901AF7B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A67D6572-CB1A-4E3A-91E8-97E5DDBF7CA2}"/>
              </a:ext>
            </a:extLst>
          </p:cNvPr>
          <p:cNvGrpSpPr/>
          <p:nvPr/>
        </p:nvGrpSpPr>
        <p:grpSpPr>
          <a:xfrm>
            <a:off x="2347731" y="70308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E16B094C-1432-4B82-9D69-270B17D97F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栃木市</a:t>
              </a:r>
            </a:p>
          </p:txBody>
        </p:sp>
        <p:sp>
          <p:nvSpPr>
            <p:cNvPr id="45" name="四角形: 上の 2 つの角を丸める 44">
              <a:extLst>
                <a:ext uri="{FF2B5EF4-FFF2-40B4-BE49-F238E27FC236}">
                  <a16:creationId xmlns:a16="http://schemas.microsoft.com/office/drawing/2014/main" id="{31D4536B-E29C-4625-BB75-FCE6952B13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FFA2A6E2-2C00-468B-9CBF-6FDABD7C84FE}"/>
              </a:ext>
            </a:extLst>
          </p:cNvPr>
          <p:cNvGrpSpPr/>
          <p:nvPr/>
        </p:nvGrpSpPr>
        <p:grpSpPr>
          <a:xfrm>
            <a:off x="1404756" y="65450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C6290B3E-6799-47A0-A7AC-16ED6AB82A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佐野市</a:t>
              </a:r>
            </a:p>
          </p:txBody>
        </p:sp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798D375B-A2B3-42F8-B53A-88472DECBC7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B009BBAF-B869-4745-9915-C2E8C1F94F39}"/>
              </a:ext>
            </a:extLst>
          </p:cNvPr>
          <p:cNvGrpSpPr/>
          <p:nvPr/>
        </p:nvGrpSpPr>
        <p:grpSpPr>
          <a:xfrm>
            <a:off x="738006" y="71832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8CFEE2FC-5B63-4F0A-86EE-86595EBC003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足利市</a:t>
              </a:r>
            </a:p>
          </p:txBody>
        </p:sp>
        <p:sp>
          <p:nvSpPr>
            <p:cNvPr id="51" name="四角形: 上の 2 つの角を丸める 50">
              <a:extLst>
                <a:ext uri="{FF2B5EF4-FFF2-40B4-BE49-F238E27FC236}">
                  <a16:creationId xmlns:a16="http://schemas.microsoft.com/office/drawing/2014/main" id="{28229DE6-0541-46C0-AD7A-27DB80290D1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67E9D68B-3DC9-4D04-A6D3-0FF9B842B119}"/>
              </a:ext>
            </a:extLst>
          </p:cNvPr>
          <p:cNvGrpSpPr/>
          <p:nvPr/>
        </p:nvGrpSpPr>
        <p:grpSpPr>
          <a:xfrm>
            <a:off x="5176656" y="30969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E6D8DCD9-7EEE-41D8-93DC-A0EC7D3BB2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大田原市</a:t>
              </a:r>
            </a:p>
          </p:txBody>
        </p: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28D8E94F-C6AD-41C0-87AE-FCF9001D75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505223C-4894-4226-92C2-C979E97832BC}"/>
              </a:ext>
            </a:extLst>
          </p:cNvPr>
          <p:cNvGrpSpPr/>
          <p:nvPr/>
        </p:nvGrpSpPr>
        <p:grpSpPr>
          <a:xfrm>
            <a:off x="3809320" y="343035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A7D5E55D-3C10-493C-83E0-0AEBE1B66D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矢板市</a:t>
              </a:r>
            </a:p>
          </p:txBody>
        </p:sp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E112D08A-F49C-4374-BFEF-A5DE2BD1696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D79CCF85-2A22-4673-ADC4-88AD6D75A297}"/>
              </a:ext>
            </a:extLst>
          </p:cNvPr>
          <p:cNvGrpSpPr/>
          <p:nvPr/>
        </p:nvGrpSpPr>
        <p:grpSpPr>
          <a:xfrm>
            <a:off x="3028997" y="343035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5346254F-B269-4311-A121-3525F4963C9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塩谷町</a:t>
              </a:r>
            </a:p>
          </p:txBody>
        </p:sp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BACF5018-DF86-440C-8833-B7BEDF53F6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6FC006B5-0409-4CF2-BD24-2317EB2D3A71}"/>
              </a:ext>
            </a:extLst>
          </p:cNvPr>
          <p:cNvGrpSpPr/>
          <p:nvPr/>
        </p:nvGrpSpPr>
        <p:grpSpPr>
          <a:xfrm>
            <a:off x="5548131" y="40113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7DDB02B4-53E9-4F8C-80AE-6EF0AAAEA10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那珂川町</a:t>
              </a:r>
            </a:p>
          </p:txBody>
        </p:sp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29C64B19-C0EF-455C-98D5-155C00206B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4E583624-D18C-4DD0-B9A1-BA8C3842F5DD}"/>
              </a:ext>
            </a:extLst>
          </p:cNvPr>
          <p:cNvGrpSpPr/>
          <p:nvPr/>
        </p:nvGrpSpPr>
        <p:grpSpPr>
          <a:xfrm>
            <a:off x="4328931" y="423045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A772ABCC-CEB4-42F6-B448-1103FCF85CF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さくら市</a:t>
              </a:r>
            </a:p>
          </p:txBody>
        </p:sp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516B684D-1E1B-4902-B1D4-CA67A178FBE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204C744-C615-4477-A112-176FFD232521}"/>
              </a:ext>
            </a:extLst>
          </p:cNvPr>
          <p:cNvGrpSpPr/>
          <p:nvPr/>
        </p:nvGrpSpPr>
        <p:grpSpPr>
          <a:xfrm>
            <a:off x="5252856" y="46686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D527BC0C-8C15-4D0C-AE00-E4EDEB57B4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那須烏山市</a:t>
              </a:r>
            </a:p>
          </p:txBody>
        </p:sp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155CA1B0-20BC-4204-86DB-33E61ADCFC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E42FF8AC-E087-457A-908E-47FC45C040D7}"/>
              </a:ext>
            </a:extLst>
          </p:cNvPr>
          <p:cNvGrpSpPr/>
          <p:nvPr/>
        </p:nvGrpSpPr>
        <p:grpSpPr>
          <a:xfrm>
            <a:off x="4424692" y="49443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BDE8FE93-3717-431A-8FE9-8DE234AC339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高根沢町</a:t>
              </a:r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7FF8407E-C397-4A72-A279-4BE42139924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9D21DF80-7217-4EDD-B064-012DB8F2A6FF}"/>
              </a:ext>
            </a:extLst>
          </p:cNvPr>
          <p:cNvGrpSpPr/>
          <p:nvPr/>
        </p:nvGrpSpPr>
        <p:grpSpPr>
          <a:xfrm>
            <a:off x="3624081" y="52305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2E53ECEB-6DE0-4A4C-BF8C-AE0E55E85C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宇都宮市</a:t>
              </a:r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8B0E1C3E-5AA6-4536-9E0D-5CA690FE849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5976F4E2-91FB-4FC2-B2F9-F3507272956A}"/>
              </a:ext>
            </a:extLst>
          </p:cNvPr>
          <p:cNvGrpSpPr/>
          <p:nvPr/>
        </p:nvGrpSpPr>
        <p:grpSpPr>
          <a:xfrm>
            <a:off x="3675970" y="63354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35C4AE6A-C4E1-427B-A098-FE2963118ED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上三川町</a:t>
              </a:r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769F085B-E975-4DA1-BEE5-66E416D974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5617B27E-08F7-4F9D-99CE-D5E1494D4135}"/>
              </a:ext>
            </a:extLst>
          </p:cNvPr>
          <p:cNvGrpSpPr/>
          <p:nvPr/>
        </p:nvGrpSpPr>
        <p:grpSpPr>
          <a:xfrm>
            <a:off x="2895647" y="63354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EC6730AB-81A3-4D29-9546-FDCFFBB04C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壬生町</a:t>
              </a:r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2E5FF9BC-A201-4378-8177-9973A31400F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366316C-6765-48A8-B82D-D990267E8C5C}"/>
              </a:ext>
            </a:extLst>
          </p:cNvPr>
          <p:cNvGrpSpPr/>
          <p:nvPr/>
        </p:nvGrpSpPr>
        <p:grpSpPr>
          <a:xfrm>
            <a:off x="3399745" y="68307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55DCC78E-A016-411B-AF5A-7820D1834E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下野市</a:t>
              </a:r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B2E4ADBC-68BF-47F0-A839-B5AE5F3C80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0473B9A4-B6C2-4436-9402-8947B29ABFC7}"/>
              </a:ext>
            </a:extLst>
          </p:cNvPr>
          <p:cNvGrpSpPr/>
          <p:nvPr/>
        </p:nvGrpSpPr>
        <p:grpSpPr>
          <a:xfrm>
            <a:off x="2990170" y="75261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8EB6A42C-5B17-49DE-9900-58C3A9B9BA3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小山市</a:t>
              </a:r>
            </a:p>
          </p:txBody>
        </p:sp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C90CC031-11D6-43D2-B55F-0AE4D6720E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4E15E540-9208-4544-B2EE-5208B3F8DD6D}"/>
              </a:ext>
            </a:extLst>
          </p:cNvPr>
          <p:cNvGrpSpPr/>
          <p:nvPr/>
        </p:nvGrpSpPr>
        <p:grpSpPr>
          <a:xfrm>
            <a:off x="2666320" y="826905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852F1EA7-E557-4395-8883-8DCCB4A600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野木町</a:t>
              </a:r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05C0194F-F068-4AB2-BA15-37C1B2D7943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21A595A4-5365-41B6-8CD9-F74CA8ADC494}"/>
              </a:ext>
            </a:extLst>
          </p:cNvPr>
          <p:cNvGrpSpPr/>
          <p:nvPr/>
        </p:nvGrpSpPr>
        <p:grpSpPr>
          <a:xfrm>
            <a:off x="5171395" y="55449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8CE82B73-1263-42FF-B80D-EB113848BB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市貝町</a:t>
              </a:r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E03582A7-D920-4E25-9745-B0D5BAAB67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F8B7447A-11F0-466B-970B-F1676E4A9F2D}"/>
              </a:ext>
            </a:extLst>
          </p:cNvPr>
          <p:cNvGrpSpPr/>
          <p:nvPr/>
        </p:nvGrpSpPr>
        <p:grpSpPr>
          <a:xfrm>
            <a:off x="4391072" y="55449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CF4CA54C-B361-4EFE-BBCE-018C9E87E9F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芳賀町</a:t>
              </a:r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1BE8B151-6FD6-4C84-A6B0-84428549226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B41887C8-763D-43E5-BE79-A77B7BFD361E}"/>
              </a:ext>
            </a:extLst>
          </p:cNvPr>
          <p:cNvGrpSpPr/>
          <p:nvPr/>
        </p:nvGrpSpPr>
        <p:grpSpPr>
          <a:xfrm>
            <a:off x="4324397" y="67641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85BF2586-D327-4823-A113-0DA2787B8C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真岡市</a:t>
              </a:r>
            </a:p>
          </p:txBody>
        </p:sp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938BEAF9-CDC8-4B41-8F1D-140DF2039D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EFCB43F1-4D8A-4BC8-B0E5-4B2D3DF3E498}"/>
              </a:ext>
            </a:extLst>
          </p:cNvPr>
          <p:cNvGrpSpPr/>
          <p:nvPr/>
        </p:nvGrpSpPr>
        <p:grpSpPr>
          <a:xfrm>
            <a:off x="5857920" y="60156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3D49E52B-1E08-4F79-B1D3-9080890545E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茂木町</a:t>
              </a:r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3E962F87-41ED-414D-BF11-6B81920349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A1F63A94-0C45-4180-AB4A-F9D788A4989A}"/>
              </a:ext>
            </a:extLst>
          </p:cNvPr>
          <p:cNvGrpSpPr/>
          <p:nvPr/>
        </p:nvGrpSpPr>
        <p:grpSpPr>
          <a:xfrm>
            <a:off x="5057822" y="63735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03FFD5D3-1794-4F4E-851B-466ED2926C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益子町</a:t>
              </a: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3019A286-7477-45FF-82FA-573BFED446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2697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244</Words>
  <Application>Microsoft Office PowerPoint</Application>
  <PresentationFormat>A4 210 x 297 mm</PresentationFormat>
  <Paragraphs>212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dmap009_栃木県の市町村別の数値入力データマップ</dc:title>
  <dc:subject>dmap009_栃木県の市町村別の数値入力データマップ</dc:subject>
  <dc:creator>でじけろお</dc:creator>
  <cp:keywords/>
  <cp:lastModifiedBy/>
  <cp:revision>1</cp:revision>
  <dcterms:created xsi:type="dcterms:W3CDTF">2012-07-31T06:59:52Z</dcterms:created>
  <dcterms:modified xsi:type="dcterms:W3CDTF">2022-04-11T02:10:24Z</dcterms:modified>
  <cp:category/>
  <cp:version>1</cp:version>
</cp:coreProperties>
</file>